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0DA228-A698-4C8F-BCFE-D8BE32D856AC}" v="267" dt="2023-11-18T12:07:29.5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 Pascual González" userId="b160d036f0c9fd99" providerId="LiveId" clId="{FC0DA228-A698-4C8F-BCFE-D8BE32D856AC}"/>
    <pc:docChg chg="undo custSel addSld modSld addMainMaster delMainMaster">
      <pc:chgData name="Mario Pascual González" userId="b160d036f0c9fd99" providerId="LiveId" clId="{FC0DA228-A698-4C8F-BCFE-D8BE32D856AC}" dt="2023-11-18T14:52:28.366" v="7370" actId="1076"/>
      <pc:docMkLst>
        <pc:docMk/>
      </pc:docMkLst>
      <pc:sldChg chg="addSp delSp modSp new mod setBg modClrScheme addAnim delAnim modAnim setClrOvrMap chgLayout">
        <pc:chgData name="Mario Pascual González" userId="b160d036f0c9fd99" providerId="LiveId" clId="{FC0DA228-A698-4C8F-BCFE-D8BE32D856AC}" dt="2023-11-18T08:51:14.153" v="750" actId="20577"/>
        <pc:sldMkLst>
          <pc:docMk/>
          <pc:sldMk cId="432638563" sldId="256"/>
        </pc:sldMkLst>
        <pc:spChg chg="mod">
          <ac:chgData name="Mario Pascual González" userId="b160d036f0c9fd99" providerId="LiveId" clId="{FC0DA228-A698-4C8F-BCFE-D8BE32D856AC}" dt="2023-11-18T08:32:44.919" v="474" actId="26606"/>
          <ac:spMkLst>
            <pc:docMk/>
            <pc:sldMk cId="432638563" sldId="256"/>
            <ac:spMk id="2" creationId="{1DEB3752-4119-7029-1B61-4B3EB75B295D}"/>
          </ac:spMkLst>
        </pc:spChg>
        <pc:spChg chg="mod">
          <ac:chgData name="Mario Pascual González" userId="b160d036f0c9fd99" providerId="LiveId" clId="{FC0DA228-A698-4C8F-BCFE-D8BE32D856AC}" dt="2023-11-18T08:51:14.153" v="750" actId="20577"/>
          <ac:spMkLst>
            <pc:docMk/>
            <pc:sldMk cId="432638563" sldId="256"/>
            <ac:spMk id="3" creationId="{8446611A-0137-5FAF-3E49-D1B36ECBF940}"/>
          </ac:spMkLst>
        </pc:spChg>
        <pc:spChg chg="add del">
          <ac:chgData name="Mario Pascual González" userId="b160d036f0c9fd99" providerId="LiveId" clId="{FC0DA228-A698-4C8F-BCFE-D8BE32D856AC}" dt="2023-11-18T08:23:18.540" v="23" actId="26606"/>
          <ac:spMkLst>
            <pc:docMk/>
            <pc:sldMk cId="432638563" sldId="256"/>
            <ac:spMk id="10" creationId="{71B2258F-86CA-4D4D-8270-BC05FCDEBFB3}"/>
          </ac:spMkLst>
        </pc:spChg>
        <pc:spChg chg="add del">
          <ac:chgData name="Mario Pascual González" userId="b160d036f0c9fd99" providerId="LiveId" clId="{FC0DA228-A698-4C8F-BCFE-D8BE32D856AC}" dt="2023-11-18T08:22:21.524" v="11" actId="26606"/>
          <ac:spMkLst>
            <pc:docMk/>
            <pc:sldMk cId="432638563" sldId="256"/>
            <ac:spMk id="11" creationId="{9C51935E-4A08-4AE4-8E13-F40CD3C4F1C4}"/>
          </ac:spMkLst>
        </pc:spChg>
        <pc:spChg chg="add del">
          <ac:chgData name="Mario Pascual González" userId="b160d036f0c9fd99" providerId="LiveId" clId="{FC0DA228-A698-4C8F-BCFE-D8BE32D856AC}" dt="2023-11-18T08:22:59.691" v="19" actId="26606"/>
          <ac:spMkLst>
            <pc:docMk/>
            <pc:sldMk cId="432638563" sldId="256"/>
            <ac:spMk id="12" creationId="{9B37791B-B040-4694-BFDC-8DD132D86E8E}"/>
          </ac:spMkLst>
        </pc:spChg>
        <pc:spChg chg="add del">
          <ac:chgData name="Mario Pascual González" userId="b160d036f0c9fd99" providerId="LiveId" clId="{FC0DA228-A698-4C8F-BCFE-D8BE32D856AC}" dt="2023-11-18T08:22:48.085" v="15" actId="26606"/>
          <ac:spMkLst>
            <pc:docMk/>
            <pc:sldMk cId="432638563" sldId="256"/>
            <ac:spMk id="13" creationId="{6C23C919-B32E-40FF-B3D8-631316E84E3E}"/>
          </ac:spMkLst>
        </pc:spChg>
        <pc:spChg chg="add del">
          <ac:chgData name="Mario Pascual González" userId="b160d036f0c9fd99" providerId="LiveId" clId="{FC0DA228-A698-4C8F-BCFE-D8BE32D856AC}" dt="2023-11-18T08:22:48.085" v="15" actId="26606"/>
          <ac:spMkLst>
            <pc:docMk/>
            <pc:sldMk cId="432638563" sldId="256"/>
            <ac:spMk id="14" creationId="{1E644DE9-8D09-43E2-BA69-F57482CFC93A}"/>
          </ac:spMkLst>
        </pc:spChg>
        <pc:spChg chg="add del">
          <ac:chgData name="Mario Pascual González" userId="b160d036f0c9fd99" providerId="LiveId" clId="{FC0DA228-A698-4C8F-BCFE-D8BE32D856AC}" dt="2023-11-18T08:23:22.116" v="25" actId="26606"/>
          <ac:spMkLst>
            <pc:docMk/>
            <pc:sldMk cId="432638563" sldId="256"/>
            <ac:spMk id="16" creationId="{FB5B0058-AF13-4859-B429-4EDDE2A26F7F}"/>
          </ac:spMkLst>
        </pc:spChg>
        <pc:spChg chg="add del">
          <ac:chgData name="Mario Pascual González" userId="b160d036f0c9fd99" providerId="LiveId" clId="{FC0DA228-A698-4C8F-BCFE-D8BE32D856AC}" dt="2023-11-18T08:23:22.116" v="25" actId="26606"/>
          <ac:spMkLst>
            <pc:docMk/>
            <pc:sldMk cId="432638563" sldId="256"/>
            <ac:spMk id="17" creationId="{1A89CBBC-7743-43D9-A324-25CB472E9B2E}"/>
          </ac:spMkLst>
        </pc:spChg>
        <pc:spChg chg="add del">
          <ac:chgData name="Mario Pascual González" userId="b160d036f0c9fd99" providerId="LiveId" clId="{FC0DA228-A698-4C8F-BCFE-D8BE32D856AC}" dt="2023-11-18T08:27:33.185" v="409" actId="26606"/>
          <ac:spMkLst>
            <pc:docMk/>
            <pc:sldMk cId="432638563" sldId="256"/>
            <ac:spMk id="19" creationId="{657F69E0-C4B0-4BEC-A689-4F8D877F05D4}"/>
          </ac:spMkLst>
        </pc:spChg>
        <pc:spChg chg="add del">
          <ac:chgData name="Mario Pascual González" userId="b160d036f0c9fd99" providerId="LiveId" clId="{FC0DA228-A698-4C8F-BCFE-D8BE32D856AC}" dt="2023-11-18T08:27:33.185" v="409" actId="26606"/>
          <ac:spMkLst>
            <pc:docMk/>
            <pc:sldMk cId="432638563" sldId="256"/>
            <ac:spMk id="20" creationId="{9F6380B4-6A1C-481E-8408-B4E6C75B9B81}"/>
          </ac:spMkLst>
        </pc:spChg>
        <pc:spChg chg="add del">
          <ac:chgData name="Mario Pascual González" userId="b160d036f0c9fd99" providerId="LiveId" clId="{FC0DA228-A698-4C8F-BCFE-D8BE32D856AC}" dt="2023-11-18T08:27:10.635" v="398" actId="26606"/>
          <ac:spMkLst>
            <pc:docMk/>
            <pc:sldMk cId="432638563" sldId="256"/>
            <ac:spMk id="25" creationId="{6BF1DCD9-4684-4B84-AD73-6652C8BAC73F}"/>
          </ac:spMkLst>
        </pc:spChg>
        <pc:spChg chg="add del">
          <ac:chgData name="Mario Pascual González" userId="b160d036f0c9fd99" providerId="LiveId" clId="{FC0DA228-A698-4C8F-BCFE-D8BE32D856AC}" dt="2023-11-18T08:27:10.635" v="398" actId="26606"/>
          <ac:spMkLst>
            <pc:docMk/>
            <pc:sldMk cId="432638563" sldId="256"/>
            <ac:spMk id="27" creationId="{4BE6A732-8124-4A59-8EC9-BF4A1648A00C}"/>
          </ac:spMkLst>
        </pc:spChg>
        <pc:spChg chg="add del">
          <ac:chgData name="Mario Pascual González" userId="b160d036f0c9fd99" providerId="LiveId" clId="{FC0DA228-A698-4C8F-BCFE-D8BE32D856AC}" dt="2023-11-18T08:27:15.370" v="400" actId="26606"/>
          <ac:spMkLst>
            <pc:docMk/>
            <pc:sldMk cId="432638563" sldId="256"/>
            <ac:spMk id="31" creationId="{1E644DE9-8D09-43E2-BA69-F57482CFC93A}"/>
          </ac:spMkLst>
        </pc:spChg>
        <pc:spChg chg="add del">
          <ac:chgData name="Mario Pascual González" userId="b160d036f0c9fd99" providerId="LiveId" clId="{FC0DA228-A698-4C8F-BCFE-D8BE32D856AC}" dt="2023-11-18T08:27:15.370" v="400" actId="26606"/>
          <ac:spMkLst>
            <pc:docMk/>
            <pc:sldMk cId="432638563" sldId="256"/>
            <ac:spMk id="32" creationId="{6C23C919-B32E-40FF-B3D8-631316E84E3E}"/>
          </ac:spMkLst>
        </pc:spChg>
        <pc:spChg chg="add del">
          <ac:chgData name="Mario Pascual González" userId="b160d036f0c9fd99" providerId="LiveId" clId="{FC0DA228-A698-4C8F-BCFE-D8BE32D856AC}" dt="2023-11-18T08:27:15.370" v="400" actId="26606"/>
          <ac:spMkLst>
            <pc:docMk/>
            <pc:sldMk cId="432638563" sldId="256"/>
            <ac:spMk id="33" creationId="{61B17B84-F8A7-4053-9C9D-91E3CA7FFEFA}"/>
          </ac:spMkLst>
        </pc:spChg>
        <pc:spChg chg="add del">
          <ac:chgData name="Mario Pascual González" userId="b160d036f0c9fd99" providerId="LiveId" clId="{FC0DA228-A698-4C8F-BCFE-D8BE32D856AC}" dt="2023-11-18T08:27:21.692" v="402" actId="26606"/>
          <ac:spMkLst>
            <pc:docMk/>
            <pc:sldMk cId="432638563" sldId="256"/>
            <ac:spMk id="35" creationId="{0623FB3B-24E7-5304-70D8-3CA402902220}"/>
          </ac:spMkLst>
        </pc:spChg>
        <pc:spChg chg="add del">
          <ac:chgData name="Mario Pascual González" userId="b160d036f0c9fd99" providerId="LiveId" clId="{FC0DA228-A698-4C8F-BCFE-D8BE32D856AC}" dt="2023-11-18T08:27:21.692" v="402" actId="26606"/>
          <ac:spMkLst>
            <pc:docMk/>
            <pc:sldMk cId="432638563" sldId="256"/>
            <ac:spMk id="36" creationId="{97081EE3-B6BE-9584-F5AF-E5F6484DA7A1}"/>
          </ac:spMkLst>
        </pc:spChg>
        <pc:spChg chg="add del">
          <ac:chgData name="Mario Pascual González" userId="b160d036f0c9fd99" providerId="LiveId" clId="{FC0DA228-A698-4C8F-BCFE-D8BE32D856AC}" dt="2023-11-18T08:27:21.692" v="402" actId="26606"/>
          <ac:spMkLst>
            <pc:docMk/>
            <pc:sldMk cId="432638563" sldId="256"/>
            <ac:spMk id="37" creationId="{4711BF64-C99B-2F90-ADA1-0C08F9BE8392}"/>
          </ac:spMkLst>
        </pc:spChg>
        <pc:spChg chg="add del">
          <ac:chgData name="Mario Pascual González" userId="b160d036f0c9fd99" providerId="LiveId" clId="{FC0DA228-A698-4C8F-BCFE-D8BE32D856AC}" dt="2023-11-18T08:27:28.075" v="404" actId="26606"/>
          <ac:spMkLst>
            <pc:docMk/>
            <pc:sldMk cId="432638563" sldId="256"/>
            <ac:spMk id="39" creationId="{1DB043B4-68C6-45B9-82AC-A5800EADB8DB}"/>
          </ac:spMkLst>
        </pc:spChg>
        <pc:spChg chg="add del">
          <ac:chgData name="Mario Pascual González" userId="b160d036f0c9fd99" providerId="LiveId" clId="{FC0DA228-A698-4C8F-BCFE-D8BE32D856AC}" dt="2023-11-18T08:27:28.075" v="404" actId="26606"/>
          <ac:spMkLst>
            <pc:docMk/>
            <pc:sldMk cId="432638563" sldId="256"/>
            <ac:spMk id="42" creationId="{41AC6C06-99FE-4BA1-BC82-8406A424CD67}"/>
          </ac:spMkLst>
        </pc:spChg>
        <pc:spChg chg="add del">
          <ac:chgData name="Mario Pascual González" userId="b160d036f0c9fd99" providerId="LiveId" clId="{FC0DA228-A698-4C8F-BCFE-D8BE32D856AC}" dt="2023-11-18T08:27:28.075" v="404" actId="26606"/>
          <ac:spMkLst>
            <pc:docMk/>
            <pc:sldMk cId="432638563" sldId="256"/>
            <ac:spMk id="43" creationId="{7AEC842D-C905-4DEA-B1C3-CA51995C572A}"/>
          </ac:spMkLst>
        </pc:spChg>
        <pc:spChg chg="add del">
          <ac:chgData name="Mario Pascual González" userId="b160d036f0c9fd99" providerId="LiveId" clId="{FC0DA228-A698-4C8F-BCFE-D8BE32D856AC}" dt="2023-11-18T08:27:33.149" v="408" actId="26606"/>
          <ac:spMkLst>
            <pc:docMk/>
            <pc:sldMk cId="432638563" sldId="256"/>
            <ac:spMk id="45" creationId="{3CE54A2A-DF49-4800-82E7-3AF9353F8110}"/>
          </ac:spMkLst>
        </pc:spChg>
        <pc:spChg chg="add del">
          <ac:chgData name="Mario Pascual González" userId="b160d036f0c9fd99" providerId="LiveId" clId="{FC0DA228-A698-4C8F-BCFE-D8BE32D856AC}" dt="2023-11-18T08:27:33.149" v="408" actId="26606"/>
          <ac:spMkLst>
            <pc:docMk/>
            <pc:sldMk cId="432638563" sldId="256"/>
            <ac:spMk id="46" creationId="{96125ED7-F0CF-40D9-8C60-51E1880536B3}"/>
          </ac:spMkLst>
        </pc:spChg>
        <pc:spChg chg="add del">
          <ac:chgData name="Mario Pascual González" userId="b160d036f0c9fd99" providerId="LiveId" clId="{FC0DA228-A698-4C8F-BCFE-D8BE32D856AC}" dt="2023-11-18T08:30:28.199" v="447" actId="26606"/>
          <ac:spMkLst>
            <pc:docMk/>
            <pc:sldMk cId="432638563" sldId="256"/>
            <ac:spMk id="49" creationId="{6BF1DCD9-4684-4B84-AD73-6652C8BAC73F}"/>
          </ac:spMkLst>
        </pc:spChg>
        <pc:spChg chg="add del">
          <ac:chgData name="Mario Pascual González" userId="b160d036f0c9fd99" providerId="LiveId" clId="{FC0DA228-A698-4C8F-BCFE-D8BE32D856AC}" dt="2023-11-18T08:30:28.199" v="447" actId="26606"/>
          <ac:spMkLst>
            <pc:docMk/>
            <pc:sldMk cId="432638563" sldId="256"/>
            <ac:spMk id="50" creationId="{4BE6A732-8124-4A59-8EC9-BF4A1648A00C}"/>
          </ac:spMkLst>
        </pc:spChg>
        <pc:spChg chg="add del">
          <ac:chgData name="Mario Pascual González" userId="b160d036f0c9fd99" providerId="LiveId" clId="{FC0DA228-A698-4C8F-BCFE-D8BE32D856AC}" dt="2023-11-18T08:30:21.804" v="440" actId="26606"/>
          <ac:spMkLst>
            <pc:docMk/>
            <pc:sldMk cId="432638563" sldId="256"/>
            <ac:spMk id="56" creationId="{00C04237-153A-4A4F-A7E9-6926B66F849B}"/>
          </ac:spMkLst>
        </pc:spChg>
        <pc:spChg chg="add del">
          <ac:chgData name="Mario Pascual González" userId="b160d036f0c9fd99" providerId="LiveId" clId="{FC0DA228-A698-4C8F-BCFE-D8BE32D856AC}" dt="2023-11-18T08:30:21.804" v="440" actId="26606"/>
          <ac:spMkLst>
            <pc:docMk/>
            <pc:sldMk cId="432638563" sldId="256"/>
            <ac:spMk id="58" creationId="{60BD1D87-EF65-4284-8DA1-D14D5548768C}"/>
          </ac:spMkLst>
        </pc:spChg>
        <pc:spChg chg="add del">
          <ac:chgData name="Mario Pascual González" userId="b160d036f0c9fd99" providerId="LiveId" clId="{FC0DA228-A698-4C8F-BCFE-D8BE32D856AC}" dt="2023-11-18T08:30:21.804" v="440" actId="26606"/>
          <ac:spMkLst>
            <pc:docMk/>
            <pc:sldMk cId="432638563" sldId="256"/>
            <ac:spMk id="60" creationId="{D7CA8974-7BA7-4828-89E2-6DAD7353BC05}"/>
          </ac:spMkLst>
        </pc:spChg>
        <pc:spChg chg="add del">
          <ac:chgData name="Mario Pascual González" userId="b160d036f0c9fd99" providerId="LiveId" clId="{FC0DA228-A698-4C8F-BCFE-D8BE32D856AC}" dt="2023-11-18T08:30:25.509" v="442" actId="26606"/>
          <ac:spMkLst>
            <pc:docMk/>
            <pc:sldMk cId="432638563" sldId="256"/>
            <ac:spMk id="62" creationId="{74270B3E-3C96-4381-9F21-EC83F1E1A0FD}"/>
          </ac:spMkLst>
        </pc:spChg>
        <pc:spChg chg="add del">
          <ac:chgData name="Mario Pascual González" userId="b160d036f0c9fd99" providerId="LiveId" clId="{FC0DA228-A698-4C8F-BCFE-D8BE32D856AC}" dt="2023-11-18T08:30:25.509" v="442" actId="26606"/>
          <ac:spMkLst>
            <pc:docMk/>
            <pc:sldMk cId="432638563" sldId="256"/>
            <ac:spMk id="63" creationId="{4E5B79A0-69AD-4CBD-897F-32C7A2BA2FBB}"/>
          </ac:spMkLst>
        </pc:spChg>
        <pc:spChg chg="add del">
          <ac:chgData name="Mario Pascual González" userId="b160d036f0c9fd99" providerId="LiveId" clId="{FC0DA228-A698-4C8F-BCFE-D8BE32D856AC}" dt="2023-11-18T08:30:25.509" v="442" actId="26606"/>
          <ac:spMkLst>
            <pc:docMk/>
            <pc:sldMk cId="432638563" sldId="256"/>
            <ac:spMk id="65" creationId="{7C2F33EB-E7CB-4EE9-BBBF-D632F5C00EAE}"/>
          </ac:spMkLst>
        </pc:spChg>
        <pc:spChg chg="add del">
          <ac:chgData name="Mario Pascual González" userId="b160d036f0c9fd99" providerId="LiveId" clId="{FC0DA228-A698-4C8F-BCFE-D8BE32D856AC}" dt="2023-11-18T08:30:25.509" v="442" actId="26606"/>
          <ac:spMkLst>
            <pc:docMk/>
            <pc:sldMk cId="432638563" sldId="256"/>
            <ac:spMk id="66" creationId="{D5D12016-6EE5-4F4A-BC99-A56493E60F06}"/>
          </ac:spMkLst>
        </pc:spChg>
        <pc:spChg chg="add del">
          <ac:chgData name="Mario Pascual González" userId="b160d036f0c9fd99" providerId="LiveId" clId="{FC0DA228-A698-4C8F-BCFE-D8BE32D856AC}" dt="2023-11-18T08:30:26.564" v="444" actId="26606"/>
          <ac:spMkLst>
            <pc:docMk/>
            <pc:sldMk cId="432638563" sldId="256"/>
            <ac:spMk id="68" creationId="{6D1F4DC3-EDAB-401A-BD21-33D25AB5FD4B}"/>
          </ac:spMkLst>
        </pc:spChg>
        <pc:spChg chg="add del">
          <ac:chgData name="Mario Pascual González" userId="b160d036f0c9fd99" providerId="LiveId" clId="{FC0DA228-A698-4C8F-BCFE-D8BE32D856AC}" dt="2023-11-18T08:30:26.564" v="444" actId="26606"/>
          <ac:spMkLst>
            <pc:docMk/>
            <pc:sldMk cId="432638563" sldId="256"/>
            <ac:spMk id="69" creationId="{7059D4DD-D247-47C8-B574-B36CB222C1B3}"/>
          </ac:spMkLst>
        </pc:spChg>
        <pc:spChg chg="add del">
          <ac:chgData name="Mario Pascual González" userId="b160d036f0c9fd99" providerId="LiveId" clId="{FC0DA228-A698-4C8F-BCFE-D8BE32D856AC}" dt="2023-11-18T08:30:28.197" v="446" actId="26606"/>
          <ac:spMkLst>
            <pc:docMk/>
            <pc:sldMk cId="432638563" sldId="256"/>
            <ac:spMk id="71" creationId="{00C04237-153A-4A4F-A7E9-6926B66F849B}"/>
          </ac:spMkLst>
        </pc:spChg>
        <pc:spChg chg="add del">
          <ac:chgData name="Mario Pascual González" userId="b160d036f0c9fd99" providerId="LiveId" clId="{FC0DA228-A698-4C8F-BCFE-D8BE32D856AC}" dt="2023-11-18T08:30:28.197" v="446" actId="26606"/>
          <ac:spMkLst>
            <pc:docMk/>
            <pc:sldMk cId="432638563" sldId="256"/>
            <ac:spMk id="72" creationId="{60BD1D87-EF65-4284-8DA1-D14D5548768C}"/>
          </ac:spMkLst>
        </pc:spChg>
        <pc:spChg chg="add del">
          <ac:chgData name="Mario Pascual González" userId="b160d036f0c9fd99" providerId="LiveId" clId="{FC0DA228-A698-4C8F-BCFE-D8BE32D856AC}" dt="2023-11-18T08:30:28.197" v="446" actId="26606"/>
          <ac:spMkLst>
            <pc:docMk/>
            <pc:sldMk cId="432638563" sldId="256"/>
            <ac:spMk id="73" creationId="{D7CA8974-7BA7-4828-89E2-6DAD7353BC05}"/>
          </ac:spMkLst>
        </pc:spChg>
        <pc:spChg chg="add del">
          <ac:chgData name="Mario Pascual González" userId="b160d036f0c9fd99" providerId="LiveId" clId="{FC0DA228-A698-4C8F-BCFE-D8BE32D856AC}" dt="2023-11-18T08:32:44.919" v="474" actId="26606"/>
          <ac:spMkLst>
            <pc:docMk/>
            <pc:sldMk cId="432638563" sldId="256"/>
            <ac:spMk id="75" creationId="{6D1F4DC3-EDAB-401A-BD21-33D25AB5FD4B}"/>
          </ac:spMkLst>
        </pc:spChg>
        <pc:spChg chg="add del">
          <ac:chgData name="Mario Pascual González" userId="b160d036f0c9fd99" providerId="LiveId" clId="{FC0DA228-A698-4C8F-BCFE-D8BE32D856AC}" dt="2023-11-18T08:32:44.919" v="474" actId="26606"/>
          <ac:spMkLst>
            <pc:docMk/>
            <pc:sldMk cId="432638563" sldId="256"/>
            <ac:spMk id="76" creationId="{7059D4DD-D247-47C8-B574-B36CB222C1B3}"/>
          </ac:spMkLst>
        </pc:spChg>
        <pc:spChg chg="add del">
          <ac:chgData name="Mario Pascual González" userId="b160d036f0c9fd99" providerId="LiveId" clId="{FC0DA228-A698-4C8F-BCFE-D8BE32D856AC}" dt="2023-11-18T08:32:44.916" v="473" actId="26606"/>
          <ac:spMkLst>
            <pc:docMk/>
            <pc:sldMk cId="432638563" sldId="256"/>
            <ac:spMk id="78" creationId="{4E5B79A0-69AD-4CBD-897F-32C7A2BA2FBB}"/>
          </ac:spMkLst>
        </pc:spChg>
        <pc:spChg chg="add del">
          <ac:chgData name="Mario Pascual González" userId="b160d036f0c9fd99" providerId="LiveId" clId="{FC0DA228-A698-4C8F-BCFE-D8BE32D856AC}" dt="2023-11-18T08:32:44.916" v="473" actId="26606"/>
          <ac:spMkLst>
            <pc:docMk/>
            <pc:sldMk cId="432638563" sldId="256"/>
            <ac:spMk id="79" creationId="{7C2F33EB-E7CB-4EE9-BBBF-D632F5C00EAE}"/>
          </ac:spMkLst>
        </pc:spChg>
        <pc:spChg chg="add del">
          <ac:chgData name="Mario Pascual González" userId="b160d036f0c9fd99" providerId="LiveId" clId="{FC0DA228-A698-4C8F-BCFE-D8BE32D856AC}" dt="2023-11-18T08:32:44.916" v="473" actId="26606"/>
          <ac:spMkLst>
            <pc:docMk/>
            <pc:sldMk cId="432638563" sldId="256"/>
            <ac:spMk id="80" creationId="{D5D12016-6EE5-4F4A-BC99-A56493E60F06}"/>
          </ac:spMkLst>
        </pc:spChg>
        <pc:spChg chg="add del">
          <ac:chgData name="Mario Pascual González" userId="b160d036f0c9fd99" providerId="LiveId" clId="{FC0DA228-A698-4C8F-BCFE-D8BE32D856AC}" dt="2023-11-18T08:31:07.339" v="451" actId="26606"/>
          <ac:spMkLst>
            <pc:docMk/>
            <pc:sldMk cId="432638563" sldId="256"/>
            <ac:spMk id="81" creationId="{37D505C3-540C-4E1B-AFF5-74A9D9BD3E44}"/>
          </ac:spMkLst>
        </pc:spChg>
        <pc:spChg chg="add del">
          <ac:chgData name="Mario Pascual González" userId="b160d036f0c9fd99" providerId="LiveId" clId="{FC0DA228-A698-4C8F-BCFE-D8BE32D856AC}" dt="2023-11-18T08:31:07.339" v="451" actId="26606"/>
          <ac:spMkLst>
            <pc:docMk/>
            <pc:sldMk cId="432638563" sldId="256"/>
            <ac:spMk id="83" creationId="{C5C14909-AFB2-4E07-A65C-633954901FC1}"/>
          </ac:spMkLst>
        </pc:spChg>
        <pc:spChg chg="add del">
          <ac:chgData name="Mario Pascual González" userId="b160d036f0c9fd99" providerId="LiveId" clId="{FC0DA228-A698-4C8F-BCFE-D8BE32D856AC}" dt="2023-11-18T08:31:07.339" v="451" actId="26606"/>
          <ac:spMkLst>
            <pc:docMk/>
            <pc:sldMk cId="432638563" sldId="256"/>
            <ac:spMk id="85" creationId="{5BC4B016-0848-4634-83F9-FBC4C80CAE8E}"/>
          </ac:spMkLst>
        </pc:spChg>
        <pc:spChg chg="add del">
          <ac:chgData name="Mario Pascual González" userId="b160d036f0c9fd99" providerId="LiveId" clId="{FC0DA228-A698-4C8F-BCFE-D8BE32D856AC}" dt="2023-11-18T08:32:44.916" v="473" actId="26606"/>
          <ac:spMkLst>
            <pc:docMk/>
            <pc:sldMk cId="432638563" sldId="256"/>
            <ac:spMk id="87" creationId="{74270B3E-3C96-4381-9F21-EC83F1E1A0FD}"/>
          </ac:spMkLst>
        </pc:spChg>
        <pc:spChg chg="add">
          <ac:chgData name="Mario Pascual González" userId="b160d036f0c9fd99" providerId="LiveId" clId="{FC0DA228-A698-4C8F-BCFE-D8BE32D856AC}" dt="2023-11-18T08:32:44.919" v="474" actId="26606"/>
          <ac:spMkLst>
            <pc:docMk/>
            <pc:sldMk cId="432638563" sldId="256"/>
            <ac:spMk id="91" creationId="{6D1F4DC3-EDAB-401A-BD21-33D25AB5FD4B}"/>
          </ac:spMkLst>
        </pc:spChg>
        <pc:spChg chg="add">
          <ac:chgData name="Mario Pascual González" userId="b160d036f0c9fd99" providerId="LiveId" clId="{FC0DA228-A698-4C8F-BCFE-D8BE32D856AC}" dt="2023-11-18T08:32:44.919" v="474" actId="26606"/>
          <ac:spMkLst>
            <pc:docMk/>
            <pc:sldMk cId="432638563" sldId="256"/>
            <ac:spMk id="92" creationId="{7059D4DD-D247-47C8-B574-B36CB222C1B3}"/>
          </ac:spMkLst>
        </pc:spChg>
        <pc:grpChg chg="add del">
          <ac:chgData name="Mario Pascual González" userId="b160d036f0c9fd99" providerId="LiveId" clId="{FC0DA228-A698-4C8F-BCFE-D8BE32D856AC}" dt="2023-11-18T08:22:59.691" v="19" actId="26606"/>
          <ac:grpSpMkLst>
            <pc:docMk/>
            <pc:sldMk cId="432638563" sldId="256"/>
            <ac:grpSpMk id="9" creationId="{59A59B10-9D94-4C5B-8BF0-95928DCEB198}"/>
          </ac:grpSpMkLst>
        </pc:grpChg>
        <pc:grpChg chg="add del">
          <ac:chgData name="Mario Pascual González" userId="b160d036f0c9fd99" providerId="LiveId" clId="{FC0DA228-A698-4C8F-BCFE-D8BE32D856AC}" dt="2023-11-18T08:22:48.085" v="15" actId="26606"/>
          <ac:grpSpMkLst>
            <pc:docMk/>
            <pc:sldMk cId="432638563" sldId="256"/>
            <ac:grpSpMk id="15" creationId="{5EDAD761-2CF4-463A-AD87-1D4E8549D7A5}"/>
          </ac:grpSpMkLst>
        </pc:grpChg>
        <pc:grpChg chg="add del">
          <ac:chgData name="Mario Pascual González" userId="b160d036f0c9fd99" providerId="LiveId" clId="{FC0DA228-A698-4C8F-BCFE-D8BE32D856AC}" dt="2023-11-18T08:27:28.075" v="404" actId="26606"/>
          <ac:grpSpMkLst>
            <pc:docMk/>
            <pc:sldMk cId="432638563" sldId="256"/>
            <ac:grpSpMk id="40" creationId="{4592A8CB-0B0A-43A5-86F4-712B0C469671}"/>
          </ac:grpSpMkLst>
        </pc:grpChg>
        <pc:picChg chg="add del mod modCrop">
          <ac:chgData name="Mario Pascual González" userId="b160d036f0c9fd99" providerId="LiveId" clId="{FC0DA228-A698-4C8F-BCFE-D8BE32D856AC}" dt="2023-11-18T08:21:16.481" v="4" actId="478"/>
          <ac:picMkLst>
            <pc:docMk/>
            <pc:sldMk cId="432638563" sldId="256"/>
            <ac:picMk id="4" creationId="{99F690A4-9B49-111B-EB79-A263E9C67E13}"/>
          </ac:picMkLst>
        </pc:picChg>
        <pc:picChg chg="add del mod">
          <ac:chgData name="Mario Pascual González" userId="b160d036f0c9fd99" providerId="LiveId" clId="{FC0DA228-A698-4C8F-BCFE-D8BE32D856AC}" dt="2023-11-18T08:21:57.185" v="8" actId="21"/>
          <ac:picMkLst>
            <pc:docMk/>
            <pc:sldMk cId="432638563" sldId="256"/>
            <ac:picMk id="5" creationId="{83E40EFC-0E44-D77B-4600-46B47BD78C06}"/>
          </ac:picMkLst>
        </pc:picChg>
        <pc:picChg chg="add del mod ord">
          <ac:chgData name="Mario Pascual González" userId="b160d036f0c9fd99" providerId="LiveId" clId="{FC0DA228-A698-4C8F-BCFE-D8BE32D856AC}" dt="2023-11-18T08:22:49.432" v="16" actId="478"/>
          <ac:picMkLst>
            <pc:docMk/>
            <pc:sldMk cId="432638563" sldId="256"/>
            <ac:picMk id="6" creationId="{D31F9E63-A1DF-728D-BD1E-AE0810C9BAA8}"/>
          </ac:picMkLst>
        </pc:picChg>
        <pc:picChg chg="add del mod ord">
          <ac:chgData name="Mario Pascual González" userId="b160d036f0c9fd99" providerId="LiveId" clId="{FC0DA228-A698-4C8F-BCFE-D8BE32D856AC}" dt="2023-11-18T08:23:02.809" v="20" actId="478"/>
          <ac:picMkLst>
            <pc:docMk/>
            <pc:sldMk cId="432638563" sldId="256"/>
            <ac:picMk id="7" creationId="{11335078-D866-A375-0D8A-EF454D0296D0}"/>
          </ac:picMkLst>
        </pc:picChg>
        <pc:picChg chg="add mod ord">
          <ac:chgData name="Mario Pascual González" userId="b160d036f0c9fd99" providerId="LiveId" clId="{FC0DA228-A698-4C8F-BCFE-D8BE32D856AC}" dt="2023-11-18T08:30:28.199" v="447" actId="26606"/>
          <ac:picMkLst>
            <pc:docMk/>
            <pc:sldMk cId="432638563" sldId="256"/>
            <ac:picMk id="8" creationId="{8980C8B6-9D45-54AC-106A-BAC00D970D43}"/>
          </ac:picMkLst>
        </pc:picChg>
        <pc:cxnChg chg="add del">
          <ac:chgData name="Mario Pascual González" userId="b160d036f0c9fd99" providerId="LiveId" clId="{FC0DA228-A698-4C8F-BCFE-D8BE32D856AC}" dt="2023-11-18T08:27:10.635" v="398" actId="26606"/>
          <ac:cxnSpMkLst>
            <pc:docMk/>
            <pc:sldMk cId="432638563" sldId="256"/>
            <ac:cxnSpMk id="29" creationId="{EFDAA6A4-1F42-460B-A500-921EEB4BC01C}"/>
          </ac:cxnSpMkLst>
        </pc:cxnChg>
        <pc:cxnChg chg="add del">
          <ac:chgData name="Mario Pascual González" userId="b160d036f0c9fd99" providerId="LiveId" clId="{FC0DA228-A698-4C8F-BCFE-D8BE32D856AC}" dt="2023-11-18T08:27:33.149" v="408" actId="26606"/>
          <ac:cxnSpMkLst>
            <pc:docMk/>
            <pc:sldMk cId="432638563" sldId="256"/>
            <ac:cxnSpMk id="47" creationId="{B0AA360F-DECB-4836-8FB6-22C4BC3FB02D}"/>
          </ac:cxnSpMkLst>
        </pc:cxnChg>
        <pc:cxnChg chg="add del">
          <ac:chgData name="Mario Pascual González" userId="b160d036f0c9fd99" providerId="LiveId" clId="{FC0DA228-A698-4C8F-BCFE-D8BE32D856AC}" dt="2023-11-18T08:30:28.199" v="447" actId="26606"/>
          <ac:cxnSpMkLst>
            <pc:docMk/>
            <pc:sldMk cId="432638563" sldId="256"/>
            <ac:cxnSpMk id="51" creationId="{EFDAA6A4-1F42-460B-A500-921EEB4BC01C}"/>
          </ac:cxnSpMkLst>
        </pc:cxnChg>
        <pc:cxnChg chg="add del">
          <ac:chgData name="Mario Pascual González" userId="b160d036f0c9fd99" providerId="LiveId" clId="{FC0DA228-A698-4C8F-BCFE-D8BE32D856AC}" dt="2023-11-18T08:30:25.509" v="442" actId="26606"/>
          <ac:cxnSpMkLst>
            <pc:docMk/>
            <pc:sldMk cId="432638563" sldId="256"/>
            <ac:cxnSpMk id="64" creationId="{071DF4C0-7A22-4E59-9E9C-BD2E245364DD}"/>
          </ac:cxnSpMkLst>
        </pc:cxnChg>
        <pc:cxnChg chg="add del">
          <ac:chgData name="Mario Pascual González" userId="b160d036f0c9fd99" providerId="LiveId" clId="{FC0DA228-A698-4C8F-BCFE-D8BE32D856AC}" dt="2023-11-18T08:32:44.916" v="473" actId="26606"/>
          <ac:cxnSpMkLst>
            <pc:docMk/>
            <pc:sldMk cId="432638563" sldId="256"/>
            <ac:cxnSpMk id="89" creationId="{071DF4C0-7A22-4E59-9E9C-BD2E245364DD}"/>
          </ac:cxnSpMkLst>
        </pc:cxnChg>
      </pc:sldChg>
      <pc:sldChg chg="addSp delSp modSp new mod setBg">
        <pc:chgData name="Mario Pascual González" userId="b160d036f0c9fd99" providerId="LiveId" clId="{FC0DA228-A698-4C8F-BCFE-D8BE32D856AC}" dt="2023-11-18T14:49:43.183" v="7220" actId="20577"/>
        <pc:sldMkLst>
          <pc:docMk/>
          <pc:sldMk cId="3561453737" sldId="257"/>
        </pc:sldMkLst>
        <pc:spChg chg="del mod">
          <ac:chgData name="Mario Pascual González" userId="b160d036f0c9fd99" providerId="LiveId" clId="{FC0DA228-A698-4C8F-BCFE-D8BE32D856AC}" dt="2023-11-18T08:29:53.992" v="438" actId="478"/>
          <ac:spMkLst>
            <pc:docMk/>
            <pc:sldMk cId="3561453737" sldId="257"/>
            <ac:spMk id="2" creationId="{5B4284F3-E9A6-18ED-86E9-33BBF9B009F8}"/>
          </ac:spMkLst>
        </pc:spChg>
        <pc:spChg chg="del">
          <ac:chgData name="Mario Pascual González" userId="b160d036f0c9fd99" providerId="LiveId" clId="{FC0DA228-A698-4C8F-BCFE-D8BE32D856AC}" dt="2023-11-18T08:29:53.033" v="437" actId="478"/>
          <ac:spMkLst>
            <pc:docMk/>
            <pc:sldMk cId="3561453737" sldId="257"/>
            <ac:spMk id="3" creationId="{63B76EE0-AD78-F665-948D-3F3D5695156E}"/>
          </ac:spMkLst>
        </pc:spChg>
        <pc:spChg chg="add mod">
          <ac:chgData name="Mario Pascual González" userId="b160d036f0c9fd99" providerId="LiveId" clId="{FC0DA228-A698-4C8F-BCFE-D8BE32D856AC}" dt="2023-11-18T08:50:28.903" v="747" actId="1076"/>
          <ac:spMkLst>
            <pc:docMk/>
            <pc:sldMk cId="3561453737" sldId="257"/>
            <ac:spMk id="4" creationId="{D2C648E5-BBC6-42F4-18CA-5ED84AC3F57A}"/>
          </ac:spMkLst>
        </pc:spChg>
        <pc:spChg chg="add del">
          <ac:chgData name="Mario Pascual González" userId="b160d036f0c9fd99" providerId="LiveId" clId="{FC0DA228-A698-4C8F-BCFE-D8BE32D856AC}" dt="2023-11-18T08:33:58.362" v="489" actId="26606"/>
          <ac:spMkLst>
            <pc:docMk/>
            <pc:sldMk cId="3561453737" sldId="257"/>
            <ac:spMk id="9" creationId="{5CD60141-EEBD-4EC1-8E34-0344C16A18A2}"/>
          </ac:spMkLst>
        </pc:spChg>
        <pc:spChg chg="add del">
          <ac:chgData name="Mario Pascual González" userId="b160d036f0c9fd99" providerId="LiveId" clId="{FC0DA228-A698-4C8F-BCFE-D8BE32D856AC}" dt="2023-11-18T08:33:58.362" v="489" actId="26606"/>
          <ac:spMkLst>
            <pc:docMk/>
            <pc:sldMk cId="3561453737" sldId="257"/>
            <ac:spMk id="13" creationId="{4E5B79A0-69AD-4CBD-897F-32C7A2BA2FBB}"/>
          </ac:spMkLst>
        </pc:spChg>
        <pc:spChg chg="add del">
          <ac:chgData name="Mario Pascual González" userId="b160d036f0c9fd99" providerId="LiveId" clId="{FC0DA228-A698-4C8F-BCFE-D8BE32D856AC}" dt="2023-11-18T08:33:58.362" v="489" actId="26606"/>
          <ac:spMkLst>
            <pc:docMk/>
            <pc:sldMk cId="3561453737" sldId="257"/>
            <ac:spMk id="15" creationId="{74270B3E-3C96-4381-9F21-EC83F1E1A0FD}"/>
          </ac:spMkLst>
        </pc:spChg>
        <pc:spChg chg="add del">
          <ac:chgData name="Mario Pascual González" userId="b160d036f0c9fd99" providerId="LiveId" clId="{FC0DA228-A698-4C8F-BCFE-D8BE32D856AC}" dt="2023-11-18T08:33:58.362" v="489" actId="26606"/>
          <ac:spMkLst>
            <pc:docMk/>
            <pc:sldMk cId="3561453737" sldId="257"/>
            <ac:spMk id="19" creationId="{7C2F33EB-E7CB-4EE9-BBBF-D632F5C00EAE}"/>
          </ac:spMkLst>
        </pc:spChg>
        <pc:spChg chg="add mod">
          <ac:chgData name="Mario Pascual González" userId="b160d036f0c9fd99" providerId="LiveId" clId="{FC0DA228-A698-4C8F-BCFE-D8BE32D856AC}" dt="2023-11-18T14:49:43.183" v="7220" actId="20577"/>
          <ac:spMkLst>
            <pc:docMk/>
            <pc:sldMk cId="3561453737" sldId="257"/>
            <ac:spMk id="25" creationId="{DFC7D2F7-BD79-E984-AF00-FA6EA5150140}"/>
          </ac:spMkLst>
        </pc:spChg>
        <pc:spChg chg="add mod">
          <ac:chgData name="Mario Pascual González" userId="b160d036f0c9fd99" providerId="LiveId" clId="{FC0DA228-A698-4C8F-BCFE-D8BE32D856AC}" dt="2023-11-18T08:52:05.784" v="753" actId="1076"/>
          <ac:spMkLst>
            <pc:docMk/>
            <pc:sldMk cId="3561453737" sldId="257"/>
            <ac:spMk id="26" creationId="{A95544FC-1A79-A0FF-F63B-9A537FAE4D2C}"/>
          </ac:spMkLst>
        </pc:spChg>
        <pc:spChg chg="add mod">
          <ac:chgData name="Mario Pascual González" userId="b160d036f0c9fd99" providerId="LiveId" clId="{FC0DA228-A698-4C8F-BCFE-D8BE32D856AC}" dt="2023-11-18T08:53:39.248" v="766" actId="1076"/>
          <ac:spMkLst>
            <pc:docMk/>
            <pc:sldMk cId="3561453737" sldId="257"/>
            <ac:spMk id="27" creationId="{989E2ACC-2C15-C4E0-6E3A-D1CF479EA0A0}"/>
          </ac:spMkLst>
        </pc:spChg>
        <pc:spChg chg="add mod">
          <ac:chgData name="Mario Pascual González" userId="b160d036f0c9fd99" providerId="LiveId" clId="{FC0DA228-A698-4C8F-BCFE-D8BE32D856AC}" dt="2023-11-18T08:53:44.736" v="767" actId="1076"/>
          <ac:spMkLst>
            <pc:docMk/>
            <pc:sldMk cId="3561453737" sldId="257"/>
            <ac:spMk id="28" creationId="{EA9CF35C-ADCD-EE7B-A698-2154E0AE6FA9}"/>
          </ac:spMkLst>
        </pc:spChg>
        <pc:spChg chg="add mod">
          <ac:chgData name="Mario Pascual González" userId="b160d036f0c9fd99" providerId="LiveId" clId="{FC0DA228-A698-4C8F-BCFE-D8BE32D856AC}" dt="2023-11-18T08:53:50.039" v="768" actId="1076"/>
          <ac:spMkLst>
            <pc:docMk/>
            <pc:sldMk cId="3561453737" sldId="257"/>
            <ac:spMk id="29" creationId="{217FE7DE-3FC3-0759-059C-895C1B440898}"/>
          </ac:spMkLst>
        </pc:spChg>
        <pc:spChg chg="add mod">
          <ac:chgData name="Mario Pascual González" userId="b160d036f0c9fd99" providerId="LiveId" clId="{FC0DA228-A698-4C8F-BCFE-D8BE32D856AC}" dt="2023-11-18T08:54:15.720" v="772" actId="1076"/>
          <ac:spMkLst>
            <pc:docMk/>
            <pc:sldMk cId="3561453737" sldId="257"/>
            <ac:spMk id="30" creationId="{753D788B-A90E-72B3-5B4A-365ED9C28C28}"/>
          </ac:spMkLst>
        </pc:spChg>
        <pc:spChg chg="add mod">
          <ac:chgData name="Mario Pascual González" userId="b160d036f0c9fd99" providerId="LiveId" clId="{FC0DA228-A698-4C8F-BCFE-D8BE32D856AC}" dt="2023-11-18T08:54:59.272" v="779" actId="20577"/>
          <ac:spMkLst>
            <pc:docMk/>
            <pc:sldMk cId="3561453737" sldId="257"/>
            <ac:spMk id="31" creationId="{D35C55C6-F160-0F5E-2F0E-341E91499DFB}"/>
          </ac:spMkLst>
        </pc:spChg>
        <pc:picChg chg="add mod">
          <ac:chgData name="Mario Pascual González" userId="b160d036f0c9fd99" providerId="LiveId" clId="{FC0DA228-A698-4C8F-BCFE-D8BE32D856AC}" dt="2023-11-18T08:52:05.784" v="753" actId="1076"/>
          <ac:picMkLst>
            <pc:docMk/>
            <pc:sldMk cId="3561453737" sldId="257"/>
            <ac:picMk id="6" creationId="{95008A2A-FCFB-A1C9-BBF2-39A53D75F5D7}"/>
          </ac:picMkLst>
        </pc:picChg>
        <pc:picChg chg="add mod">
          <ac:chgData name="Mario Pascual González" userId="b160d036f0c9fd99" providerId="LiveId" clId="{FC0DA228-A698-4C8F-BCFE-D8BE32D856AC}" dt="2023-11-18T08:53:32.135" v="765" actId="1076"/>
          <ac:picMkLst>
            <pc:docMk/>
            <pc:sldMk cId="3561453737" sldId="257"/>
            <ac:picMk id="8" creationId="{F04443FB-53E3-D2A4-885A-7D2C170EB198}"/>
          </ac:picMkLst>
        </pc:picChg>
        <pc:picChg chg="add mod">
          <ac:chgData name="Mario Pascual González" userId="b160d036f0c9fd99" providerId="LiveId" clId="{FC0DA228-A698-4C8F-BCFE-D8BE32D856AC}" dt="2023-11-18T08:53:57.896" v="770" actId="1076"/>
          <ac:picMkLst>
            <pc:docMk/>
            <pc:sldMk cId="3561453737" sldId="257"/>
            <ac:picMk id="12" creationId="{4E72C4D5-161B-FD7E-D5F7-4B253A060C4F}"/>
          </ac:picMkLst>
        </pc:picChg>
        <pc:picChg chg="add mod">
          <ac:chgData name="Mario Pascual González" userId="b160d036f0c9fd99" providerId="LiveId" clId="{FC0DA228-A698-4C8F-BCFE-D8BE32D856AC}" dt="2023-11-18T08:53:26.047" v="764" actId="1076"/>
          <ac:picMkLst>
            <pc:docMk/>
            <pc:sldMk cId="3561453737" sldId="257"/>
            <ac:picMk id="16" creationId="{199A8A46-401C-56CF-253E-5B0A4947F3EE}"/>
          </ac:picMkLst>
        </pc:picChg>
        <pc:picChg chg="add mod">
          <ac:chgData name="Mario Pascual González" userId="b160d036f0c9fd99" providerId="LiveId" clId="{FC0DA228-A698-4C8F-BCFE-D8BE32D856AC}" dt="2023-11-18T08:52:44.624" v="758" actId="1076"/>
          <ac:picMkLst>
            <pc:docMk/>
            <pc:sldMk cId="3561453737" sldId="257"/>
            <ac:picMk id="20" creationId="{285197FA-A65D-6AD9-31B6-C0E6B6597370}"/>
          </ac:picMkLst>
        </pc:picChg>
        <pc:picChg chg="add mod">
          <ac:chgData name="Mario Pascual González" userId="b160d036f0c9fd99" providerId="LiveId" clId="{FC0DA228-A698-4C8F-BCFE-D8BE32D856AC}" dt="2023-11-18T08:52:05.784" v="753" actId="1076"/>
          <ac:picMkLst>
            <pc:docMk/>
            <pc:sldMk cId="3561453737" sldId="257"/>
            <ac:picMk id="22" creationId="{30968AD3-4EC4-0469-F7E4-E428073030E3}"/>
          </ac:picMkLst>
        </pc:picChg>
        <pc:picChg chg="add mod">
          <ac:chgData name="Mario Pascual González" userId="b160d036f0c9fd99" providerId="LiveId" clId="{FC0DA228-A698-4C8F-BCFE-D8BE32D856AC}" dt="2023-11-18T08:53:54.200" v="769" actId="1076"/>
          <ac:picMkLst>
            <pc:docMk/>
            <pc:sldMk cId="3561453737" sldId="257"/>
            <ac:picMk id="24" creationId="{2AFD8ACD-418A-1C30-58D0-512024D472C5}"/>
          </ac:picMkLst>
        </pc:picChg>
        <pc:cxnChg chg="add del">
          <ac:chgData name="Mario Pascual González" userId="b160d036f0c9fd99" providerId="LiveId" clId="{FC0DA228-A698-4C8F-BCFE-D8BE32D856AC}" dt="2023-11-18T08:33:58.362" v="489" actId="26606"/>
          <ac:cxnSpMkLst>
            <pc:docMk/>
            <pc:sldMk cId="3561453737" sldId="257"/>
            <ac:cxnSpMk id="11" creationId="{4C75A547-BCD1-42BE-966E-53CA0AB93165}"/>
          </ac:cxnSpMkLst>
        </pc:cxnChg>
        <pc:cxnChg chg="add del">
          <ac:chgData name="Mario Pascual González" userId="b160d036f0c9fd99" providerId="LiveId" clId="{FC0DA228-A698-4C8F-BCFE-D8BE32D856AC}" dt="2023-11-18T08:33:58.362" v="489" actId="26606"/>
          <ac:cxnSpMkLst>
            <pc:docMk/>
            <pc:sldMk cId="3561453737" sldId="257"/>
            <ac:cxnSpMk id="17" creationId="{071DF4C0-7A22-4E59-9E9C-BD2E245364DD}"/>
          </ac:cxnSpMkLst>
        </pc:cxnChg>
      </pc:sldChg>
      <pc:sldChg chg="addSp delSp modSp new mod">
        <pc:chgData name="Mario Pascual González" userId="b160d036f0c9fd99" providerId="LiveId" clId="{FC0DA228-A698-4C8F-BCFE-D8BE32D856AC}" dt="2023-11-18T14:52:28.366" v="7370" actId="1076"/>
        <pc:sldMkLst>
          <pc:docMk/>
          <pc:sldMk cId="2144226981" sldId="258"/>
        </pc:sldMkLst>
        <pc:spChg chg="mod">
          <ac:chgData name="Mario Pascual González" userId="b160d036f0c9fd99" providerId="LiveId" clId="{FC0DA228-A698-4C8F-BCFE-D8BE32D856AC}" dt="2023-11-18T08:55:27.688" v="799" actId="20577"/>
          <ac:spMkLst>
            <pc:docMk/>
            <pc:sldMk cId="2144226981" sldId="258"/>
            <ac:spMk id="2" creationId="{454A53BC-6983-6EF3-FA9E-CF3290D54B66}"/>
          </ac:spMkLst>
        </pc:spChg>
        <pc:spChg chg="del">
          <ac:chgData name="Mario Pascual González" userId="b160d036f0c9fd99" providerId="LiveId" clId="{FC0DA228-A698-4C8F-BCFE-D8BE32D856AC}" dt="2023-11-18T08:55:53.120" v="800" actId="478"/>
          <ac:spMkLst>
            <pc:docMk/>
            <pc:sldMk cId="2144226981" sldId="258"/>
            <ac:spMk id="3" creationId="{2C5E0279-A710-076B-AA08-C0406EB3723F}"/>
          </ac:spMkLst>
        </pc:spChg>
        <pc:spChg chg="add mod">
          <ac:chgData name="Mario Pascual González" userId="b160d036f0c9fd99" providerId="LiveId" clId="{FC0DA228-A698-4C8F-BCFE-D8BE32D856AC}" dt="2023-11-18T14:52:28.366" v="7370" actId="1076"/>
          <ac:spMkLst>
            <pc:docMk/>
            <pc:sldMk cId="2144226981" sldId="258"/>
            <ac:spMk id="11" creationId="{BABD9EF1-02DF-F107-EB41-E10C4324505C}"/>
          </ac:spMkLst>
        </pc:spChg>
        <pc:picChg chg="add del mod">
          <ac:chgData name="Mario Pascual González" userId="b160d036f0c9fd99" providerId="LiveId" clId="{FC0DA228-A698-4C8F-BCFE-D8BE32D856AC}" dt="2023-11-18T08:55:22.344" v="784" actId="478"/>
          <ac:picMkLst>
            <pc:docMk/>
            <pc:sldMk cId="2144226981" sldId="258"/>
            <ac:picMk id="4" creationId="{1D4FC0D5-199C-1294-0983-21741ECB85BB}"/>
          </ac:picMkLst>
        </pc:picChg>
        <pc:picChg chg="add mod">
          <ac:chgData name="Mario Pascual González" userId="b160d036f0c9fd99" providerId="LiveId" clId="{FC0DA228-A698-4C8F-BCFE-D8BE32D856AC}" dt="2023-11-18T09:09:03.792" v="844"/>
          <ac:picMkLst>
            <pc:docMk/>
            <pc:sldMk cId="2144226981" sldId="258"/>
            <ac:picMk id="5" creationId="{EBFA4C9D-A7DC-C8FD-9C92-3D9BF8FBF9F9}"/>
          </ac:picMkLst>
        </pc:picChg>
        <pc:picChg chg="add del mod">
          <ac:chgData name="Mario Pascual González" userId="b160d036f0c9fd99" providerId="LiveId" clId="{FC0DA228-A698-4C8F-BCFE-D8BE32D856AC}" dt="2023-11-18T09:04:00.087" v="815" actId="478"/>
          <ac:picMkLst>
            <pc:docMk/>
            <pc:sldMk cId="2144226981" sldId="258"/>
            <ac:picMk id="6" creationId="{F52CA574-FD18-2056-15DF-1DEF66605095}"/>
          </ac:picMkLst>
        </pc:picChg>
        <pc:picChg chg="add del">
          <ac:chgData name="Mario Pascual González" userId="b160d036f0c9fd99" providerId="LiveId" clId="{FC0DA228-A698-4C8F-BCFE-D8BE32D856AC}" dt="2023-11-18T09:04:17.368" v="817" actId="478"/>
          <ac:picMkLst>
            <pc:docMk/>
            <pc:sldMk cId="2144226981" sldId="258"/>
            <ac:picMk id="7" creationId="{E41DA38A-1E8D-3719-9D45-6D88161F0340}"/>
          </ac:picMkLst>
        </pc:picChg>
        <pc:picChg chg="add del mod">
          <ac:chgData name="Mario Pascual González" userId="b160d036f0c9fd99" providerId="LiveId" clId="{FC0DA228-A698-4C8F-BCFE-D8BE32D856AC}" dt="2023-11-18T09:04:52.535" v="826" actId="478"/>
          <ac:picMkLst>
            <pc:docMk/>
            <pc:sldMk cId="2144226981" sldId="258"/>
            <ac:picMk id="8" creationId="{B79C9BFE-B7E7-919F-DAE0-5C440228AFA2}"/>
          </ac:picMkLst>
        </pc:picChg>
        <pc:picChg chg="add del">
          <ac:chgData name="Mario Pascual González" userId="b160d036f0c9fd99" providerId="LiveId" clId="{FC0DA228-A698-4C8F-BCFE-D8BE32D856AC}" dt="2023-11-18T09:07:27.423" v="828" actId="478"/>
          <ac:picMkLst>
            <pc:docMk/>
            <pc:sldMk cId="2144226981" sldId="258"/>
            <ac:picMk id="9" creationId="{247BB944-61F3-D72A-55E8-3AA7B2B7A239}"/>
          </ac:picMkLst>
        </pc:picChg>
        <pc:picChg chg="add del mod">
          <ac:chgData name="Mario Pascual González" userId="b160d036f0c9fd99" providerId="LiveId" clId="{FC0DA228-A698-4C8F-BCFE-D8BE32D856AC}" dt="2023-11-18T09:08:48.287" v="836" actId="478"/>
          <ac:picMkLst>
            <pc:docMk/>
            <pc:sldMk cId="2144226981" sldId="258"/>
            <ac:picMk id="10" creationId="{B4BF7EC3-8DBC-97EA-1FB5-FFD22D1CC3D1}"/>
          </ac:picMkLst>
        </pc:picChg>
        <pc:picChg chg="add mod">
          <ac:chgData name="Mario Pascual González" userId="b160d036f0c9fd99" providerId="LiveId" clId="{FC0DA228-A698-4C8F-BCFE-D8BE32D856AC}" dt="2023-11-18T09:17:39.760" v="1218" actId="1076"/>
          <ac:picMkLst>
            <pc:docMk/>
            <pc:sldMk cId="2144226981" sldId="258"/>
            <ac:picMk id="12" creationId="{A3A2CBE8-E45A-1B7D-0069-83CC322654F8}"/>
          </ac:picMkLst>
        </pc:picChg>
      </pc:sldChg>
      <pc:sldChg chg="addSp delSp modSp new mod">
        <pc:chgData name="Mario Pascual González" userId="b160d036f0c9fd99" providerId="LiveId" clId="{FC0DA228-A698-4C8F-BCFE-D8BE32D856AC}" dt="2023-11-18T09:22:45.216" v="1427" actId="1076"/>
        <pc:sldMkLst>
          <pc:docMk/>
          <pc:sldMk cId="1934322303" sldId="259"/>
        </pc:sldMkLst>
        <pc:spChg chg="mod">
          <ac:chgData name="Mario Pascual González" userId="b160d036f0c9fd99" providerId="LiveId" clId="{FC0DA228-A698-4C8F-BCFE-D8BE32D856AC}" dt="2023-11-18T09:17:51.167" v="1242" actId="20577"/>
          <ac:spMkLst>
            <pc:docMk/>
            <pc:sldMk cId="1934322303" sldId="259"/>
            <ac:spMk id="2" creationId="{2C067CD9-B978-5C44-5D01-162AAAB5F768}"/>
          </ac:spMkLst>
        </pc:spChg>
        <pc:spChg chg="del">
          <ac:chgData name="Mario Pascual González" userId="b160d036f0c9fd99" providerId="LiveId" clId="{FC0DA228-A698-4C8F-BCFE-D8BE32D856AC}" dt="2023-11-18T09:17:54.127" v="1243" actId="478"/>
          <ac:spMkLst>
            <pc:docMk/>
            <pc:sldMk cId="1934322303" sldId="259"/>
            <ac:spMk id="3" creationId="{A8E32552-11C6-D21A-67BA-581EE86C217F}"/>
          </ac:spMkLst>
        </pc:spChg>
        <pc:spChg chg="add mod">
          <ac:chgData name="Mario Pascual González" userId="b160d036f0c9fd99" providerId="LiveId" clId="{FC0DA228-A698-4C8F-BCFE-D8BE32D856AC}" dt="2023-11-18T09:22:23.567" v="1425" actId="20577"/>
          <ac:spMkLst>
            <pc:docMk/>
            <pc:sldMk cId="1934322303" sldId="259"/>
            <ac:spMk id="8" creationId="{5BCE327E-E6F0-27F3-2AB2-B57F9B840499}"/>
          </ac:spMkLst>
        </pc:spChg>
        <pc:spChg chg="add mod">
          <ac:chgData name="Mario Pascual González" userId="b160d036f0c9fd99" providerId="LiveId" clId="{FC0DA228-A698-4C8F-BCFE-D8BE32D856AC}" dt="2023-11-18T09:22:18.903" v="1424" actId="20577"/>
          <ac:spMkLst>
            <pc:docMk/>
            <pc:sldMk cId="1934322303" sldId="259"/>
            <ac:spMk id="9" creationId="{1E7A43C6-5CBB-95D3-878C-811F7F92C401}"/>
          </ac:spMkLst>
        </pc:spChg>
        <pc:picChg chg="add mod ord">
          <ac:chgData name="Mario Pascual González" userId="b160d036f0c9fd99" providerId="LiveId" clId="{FC0DA228-A698-4C8F-BCFE-D8BE32D856AC}" dt="2023-11-18T09:21:08.815" v="1342" actId="1076"/>
          <ac:picMkLst>
            <pc:docMk/>
            <pc:sldMk cId="1934322303" sldId="259"/>
            <ac:picMk id="5" creationId="{8E6C2D60-705B-DCFA-BA87-0708479B88AD}"/>
          </ac:picMkLst>
        </pc:picChg>
        <pc:picChg chg="add mod modCrop">
          <ac:chgData name="Mario Pascual González" userId="b160d036f0c9fd99" providerId="LiveId" clId="{FC0DA228-A698-4C8F-BCFE-D8BE32D856AC}" dt="2023-11-18T09:21:24.103" v="1346" actId="1076"/>
          <ac:picMkLst>
            <pc:docMk/>
            <pc:sldMk cId="1934322303" sldId="259"/>
            <ac:picMk id="7" creationId="{04232A93-8DE3-91C7-8E99-0C8F322A6289}"/>
          </ac:picMkLst>
        </pc:picChg>
        <pc:picChg chg="add mod">
          <ac:chgData name="Mario Pascual González" userId="b160d036f0c9fd99" providerId="LiveId" clId="{FC0DA228-A698-4C8F-BCFE-D8BE32D856AC}" dt="2023-11-18T09:22:45.216" v="1427" actId="1076"/>
          <ac:picMkLst>
            <pc:docMk/>
            <pc:sldMk cId="1934322303" sldId="259"/>
            <ac:picMk id="10" creationId="{31508150-ACCC-9BE6-3962-C4CE6E99E3FC}"/>
          </ac:picMkLst>
        </pc:picChg>
      </pc:sldChg>
      <pc:sldChg chg="addSp delSp modSp new mod">
        <pc:chgData name="Mario Pascual González" userId="b160d036f0c9fd99" providerId="LiveId" clId="{FC0DA228-A698-4C8F-BCFE-D8BE32D856AC}" dt="2023-11-18T09:42:07.183" v="2155" actId="20577"/>
        <pc:sldMkLst>
          <pc:docMk/>
          <pc:sldMk cId="1735534817" sldId="260"/>
        </pc:sldMkLst>
        <pc:spChg chg="mod">
          <ac:chgData name="Mario Pascual González" userId="b160d036f0c9fd99" providerId="LiveId" clId="{FC0DA228-A698-4C8F-BCFE-D8BE32D856AC}" dt="2023-11-18T09:27:35.718" v="1598" actId="20577"/>
          <ac:spMkLst>
            <pc:docMk/>
            <pc:sldMk cId="1735534817" sldId="260"/>
            <ac:spMk id="2" creationId="{D7A451D0-CC3F-7367-6A8F-8F1CA2B05C0B}"/>
          </ac:spMkLst>
        </pc:spChg>
        <pc:spChg chg="add del">
          <ac:chgData name="Mario Pascual González" userId="b160d036f0c9fd99" providerId="LiveId" clId="{FC0DA228-A698-4C8F-BCFE-D8BE32D856AC}" dt="2023-11-18T09:24:51.127" v="1455" actId="478"/>
          <ac:spMkLst>
            <pc:docMk/>
            <pc:sldMk cId="1735534817" sldId="260"/>
            <ac:spMk id="3" creationId="{FCF5A520-4802-B533-A9A5-3DB3DCBE1EF0}"/>
          </ac:spMkLst>
        </pc:spChg>
        <pc:spChg chg="add del mod">
          <ac:chgData name="Mario Pascual González" userId="b160d036f0c9fd99" providerId="LiveId" clId="{FC0DA228-A698-4C8F-BCFE-D8BE32D856AC}" dt="2023-11-18T09:24:49.112" v="1453"/>
          <ac:spMkLst>
            <pc:docMk/>
            <pc:sldMk cId="1735534817" sldId="260"/>
            <ac:spMk id="5" creationId="{602DA8B2-B949-281B-7BDF-415F25BB356F}"/>
          </ac:spMkLst>
        </pc:spChg>
        <pc:spChg chg="add del mod">
          <ac:chgData name="Mario Pascual González" userId="b160d036f0c9fd99" providerId="LiveId" clId="{FC0DA228-A698-4C8F-BCFE-D8BE32D856AC}" dt="2023-11-18T09:24:49.112" v="1453"/>
          <ac:spMkLst>
            <pc:docMk/>
            <pc:sldMk cId="1735534817" sldId="260"/>
            <ac:spMk id="6" creationId="{3054DF63-A409-985E-0866-EC32734A066E}"/>
          </ac:spMkLst>
        </pc:spChg>
        <pc:spChg chg="add del mod">
          <ac:chgData name="Mario Pascual González" userId="b160d036f0c9fd99" providerId="LiveId" clId="{FC0DA228-A698-4C8F-BCFE-D8BE32D856AC}" dt="2023-11-18T09:24:49.112" v="1453"/>
          <ac:spMkLst>
            <pc:docMk/>
            <pc:sldMk cId="1735534817" sldId="260"/>
            <ac:spMk id="7" creationId="{E1C6601F-CA96-6A4F-0E42-49A31641155F}"/>
          </ac:spMkLst>
        </pc:spChg>
        <pc:spChg chg="add del mod">
          <ac:chgData name="Mario Pascual González" userId="b160d036f0c9fd99" providerId="LiveId" clId="{FC0DA228-A698-4C8F-BCFE-D8BE32D856AC}" dt="2023-11-18T09:24:49.112" v="1453"/>
          <ac:spMkLst>
            <pc:docMk/>
            <pc:sldMk cId="1735534817" sldId="260"/>
            <ac:spMk id="9" creationId="{FFD6218C-BDE1-B281-7EDC-0D85A91F20EB}"/>
          </ac:spMkLst>
        </pc:spChg>
        <pc:spChg chg="add del mod">
          <ac:chgData name="Mario Pascual González" userId="b160d036f0c9fd99" providerId="LiveId" clId="{FC0DA228-A698-4C8F-BCFE-D8BE32D856AC}" dt="2023-11-18T09:24:49.112" v="1453"/>
          <ac:spMkLst>
            <pc:docMk/>
            <pc:sldMk cId="1735534817" sldId="260"/>
            <ac:spMk id="10" creationId="{10A951BA-3C69-B957-F851-019ECE09505F}"/>
          </ac:spMkLst>
        </pc:spChg>
        <pc:spChg chg="add del mod">
          <ac:chgData name="Mario Pascual González" userId="b160d036f0c9fd99" providerId="LiveId" clId="{FC0DA228-A698-4C8F-BCFE-D8BE32D856AC}" dt="2023-11-18T09:24:49.112" v="1453"/>
          <ac:spMkLst>
            <pc:docMk/>
            <pc:sldMk cId="1735534817" sldId="260"/>
            <ac:spMk id="11" creationId="{487884CB-D277-A22E-74B9-4BDD53C86CFA}"/>
          </ac:spMkLst>
        </pc:spChg>
        <pc:spChg chg="add del mod">
          <ac:chgData name="Mario Pascual González" userId="b160d036f0c9fd99" providerId="LiveId" clId="{FC0DA228-A698-4C8F-BCFE-D8BE32D856AC}" dt="2023-11-18T09:24:49.112" v="1453"/>
          <ac:spMkLst>
            <pc:docMk/>
            <pc:sldMk cId="1735534817" sldId="260"/>
            <ac:spMk id="13" creationId="{E3AE6846-E955-C23C-C503-704E70A8D774}"/>
          </ac:spMkLst>
        </pc:spChg>
        <pc:spChg chg="add del mod">
          <ac:chgData name="Mario Pascual González" userId="b160d036f0c9fd99" providerId="LiveId" clId="{FC0DA228-A698-4C8F-BCFE-D8BE32D856AC}" dt="2023-11-18T09:24:49.112" v="1453"/>
          <ac:spMkLst>
            <pc:docMk/>
            <pc:sldMk cId="1735534817" sldId="260"/>
            <ac:spMk id="16" creationId="{8EE50B8F-1342-EF88-2B3F-40F94E1FB49D}"/>
          </ac:spMkLst>
        </pc:spChg>
        <pc:spChg chg="add del mod">
          <ac:chgData name="Mario Pascual González" userId="b160d036f0c9fd99" providerId="LiveId" clId="{FC0DA228-A698-4C8F-BCFE-D8BE32D856AC}" dt="2023-11-18T09:24:49.112" v="1453"/>
          <ac:spMkLst>
            <pc:docMk/>
            <pc:sldMk cId="1735534817" sldId="260"/>
            <ac:spMk id="18" creationId="{E7952848-AF21-1452-6178-106736BFD2CD}"/>
          </ac:spMkLst>
        </pc:spChg>
        <pc:spChg chg="add del mod">
          <ac:chgData name="Mario Pascual González" userId="b160d036f0c9fd99" providerId="LiveId" clId="{FC0DA228-A698-4C8F-BCFE-D8BE32D856AC}" dt="2023-11-18T09:24:49.112" v="1453"/>
          <ac:spMkLst>
            <pc:docMk/>
            <pc:sldMk cId="1735534817" sldId="260"/>
            <ac:spMk id="19" creationId="{7D81DCE3-1CEA-7C37-5984-1A49CB856290}"/>
          </ac:spMkLst>
        </pc:spChg>
        <pc:spChg chg="add del mod">
          <ac:chgData name="Mario Pascual González" userId="b160d036f0c9fd99" providerId="LiveId" clId="{FC0DA228-A698-4C8F-BCFE-D8BE32D856AC}" dt="2023-11-18T09:24:49.112" v="1453"/>
          <ac:spMkLst>
            <pc:docMk/>
            <pc:sldMk cId="1735534817" sldId="260"/>
            <ac:spMk id="22" creationId="{8DA8C1D3-9ECA-01C8-5F35-7A6DB06473CA}"/>
          </ac:spMkLst>
        </pc:spChg>
        <pc:spChg chg="add del mod">
          <ac:chgData name="Mario Pascual González" userId="b160d036f0c9fd99" providerId="LiveId" clId="{FC0DA228-A698-4C8F-BCFE-D8BE32D856AC}" dt="2023-11-18T09:24:49.112" v="1453"/>
          <ac:spMkLst>
            <pc:docMk/>
            <pc:sldMk cId="1735534817" sldId="260"/>
            <ac:spMk id="23" creationId="{8C066D6A-F070-4F15-390F-574D71170450}"/>
          </ac:spMkLst>
        </pc:spChg>
        <pc:spChg chg="add del mod">
          <ac:chgData name="Mario Pascual González" userId="b160d036f0c9fd99" providerId="LiveId" clId="{FC0DA228-A698-4C8F-BCFE-D8BE32D856AC}" dt="2023-11-18T09:24:49.112" v="1453"/>
          <ac:spMkLst>
            <pc:docMk/>
            <pc:sldMk cId="1735534817" sldId="260"/>
            <ac:spMk id="25" creationId="{CA384CE2-704E-2BB6-FB62-3BD89B9A2766}"/>
          </ac:spMkLst>
        </pc:spChg>
        <pc:spChg chg="add mod">
          <ac:chgData name="Mario Pascual González" userId="b160d036f0c9fd99" providerId="LiveId" clId="{FC0DA228-A698-4C8F-BCFE-D8BE32D856AC}" dt="2023-11-18T09:31:06.562" v="1938" actId="790"/>
          <ac:spMkLst>
            <pc:docMk/>
            <pc:sldMk cId="1735534817" sldId="260"/>
            <ac:spMk id="28" creationId="{8C37782A-CC75-2F94-F0A5-E92AA760C03A}"/>
          </ac:spMkLst>
        </pc:spChg>
        <pc:spChg chg="add mod">
          <ac:chgData name="Mario Pascual González" userId="b160d036f0c9fd99" providerId="LiveId" clId="{FC0DA228-A698-4C8F-BCFE-D8BE32D856AC}" dt="2023-11-18T09:31:06.562" v="1938" actId="790"/>
          <ac:spMkLst>
            <pc:docMk/>
            <pc:sldMk cId="1735534817" sldId="260"/>
            <ac:spMk id="29" creationId="{C53657A1-578C-08F3-E847-5204E613800C}"/>
          </ac:spMkLst>
        </pc:spChg>
        <pc:spChg chg="add mod">
          <ac:chgData name="Mario Pascual González" userId="b160d036f0c9fd99" providerId="LiveId" clId="{FC0DA228-A698-4C8F-BCFE-D8BE32D856AC}" dt="2023-11-18T09:41:09.151" v="2012" actId="1076"/>
          <ac:spMkLst>
            <pc:docMk/>
            <pc:sldMk cId="1735534817" sldId="260"/>
            <ac:spMk id="30" creationId="{08D759B4-2659-88EB-C78D-E37EA4554E8F}"/>
          </ac:spMkLst>
        </pc:spChg>
        <pc:spChg chg="add mod">
          <ac:chgData name="Mario Pascual González" userId="b160d036f0c9fd99" providerId="LiveId" clId="{FC0DA228-A698-4C8F-BCFE-D8BE32D856AC}" dt="2023-11-18T09:31:06.562" v="1938" actId="790"/>
          <ac:spMkLst>
            <pc:docMk/>
            <pc:sldMk cId="1735534817" sldId="260"/>
            <ac:spMk id="32" creationId="{A4EFE438-2FCC-BF2D-5802-5A8CF44A8470}"/>
          </ac:spMkLst>
        </pc:spChg>
        <pc:spChg chg="add mod">
          <ac:chgData name="Mario Pascual González" userId="b160d036f0c9fd99" providerId="LiveId" clId="{FC0DA228-A698-4C8F-BCFE-D8BE32D856AC}" dt="2023-11-18T09:40:43.038" v="1973" actId="20577"/>
          <ac:spMkLst>
            <pc:docMk/>
            <pc:sldMk cId="1735534817" sldId="260"/>
            <ac:spMk id="33" creationId="{C1242335-A7D8-B868-FF46-4C2CC68A8A3B}"/>
          </ac:spMkLst>
        </pc:spChg>
        <pc:spChg chg="add mod">
          <ac:chgData name="Mario Pascual González" userId="b160d036f0c9fd99" providerId="LiveId" clId="{FC0DA228-A698-4C8F-BCFE-D8BE32D856AC}" dt="2023-11-18T09:40:57.335" v="1999" actId="1076"/>
          <ac:spMkLst>
            <pc:docMk/>
            <pc:sldMk cId="1735534817" sldId="260"/>
            <ac:spMk id="34" creationId="{2B3153A7-BFED-6169-C1A4-41063C5FFD11}"/>
          </ac:spMkLst>
        </pc:spChg>
        <pc:spChg chg="add mod">
          <ac:chgData name="Mario Pascual González" userId="b160d036f0c9fd99" providerId="LiveId" clId="{FC0DA228-A698-4C8F-BCFE-D8BE32D856AC}" dt="2023-11-18T09:31:06.562" v="1938" actId="790"/>
          <ac:spMkLst>
            <pc:docMk/>
            <pc:sldMk cId="1735534817" sldId="260"/>
            <ac:spMk id="36" creationId="{32E4825A-D877-F4F4-1645-7B76433EA485}"/>
          </ac:spMkLst>
        </pc:spChg>
        <pc:spChg chg="add mod">
          <ac:chgData name="Mario Pascual González" userId="b160d036f0c9fd99" providerId="LiveId" clId="{FC0DA228-A698-4C8F-BCFE-D8BE32D856AC}" dt="2023-11-18T09:31:06.562" v="1938" actId="790"/>
          <ac:spMkLst>
            <pc:docMk/>
            <pc:sldMk cId="1735534817" sldId="260"/>
            <ac:spMk id="39" creationId="{99EC33F1-1ADA-A126-5359-8DD06A3A06AA}"/>
          </ac:spMkLst>
        </pc:spChg>
        <pc:spChg chg="add mod">
          <ac:chgData name="Mario Pascual González" userId="b160d036f0c9fd99" providerId="LiveId" clId="{FC0DA228-A698-4C8F-BCFE-D8BE32D856AC}" dt="2023-11-18T09:41:22.014" v="2031" actId="1076"/>
          <ac:spMkLst>
            <pc:docMk/>
            <pc:sldMk cId="1735534817" sldId="260"/>
            <ac:spMk id="41" creationId="{5A6B98AF-BE3F-1D97-2ED8-7DA517B516AB}"/>
          </ac:spMkLst>
        </pc:spChg>
        <pc:spChg chg="add mod">
          <ac:chgData name="Mario Pascual González" userId="b160d036f0c9fd99" providerId="LiveId" clId="{FC0DA228-A698-4C8F-BCFE-D8BE32D856AC}" dt="2023-11-18T09:40:39.782" v="1971" actId="20577"/>
          <ac:spMkLst>
            <pc:docMk/>
            <pc:sldMk cId="1735534817" sldId="260"/>
            <ac:spMk id="42" creationId="{830DCE47-0AE2-B072-1A64-2F4B9B909EC3}"/>
          </ac:spMkLst>
        </pc:spChg>
        <pc:spChg chg="add mod">
          <ac:chgData name="Mario Pascual González" userId="b160d036f0c9fd99" providerId="LiveId" clId="{FC0DA228-A698-4C8F-BCFE-D8BE32D856AC}" dt="2023-11-18T09:41:47.087" v="2134" actId="20577"/>
          <ac:spMkLst>
            <pc:docMk/>
            <pc:sldMk cId="1735534817" sldId="260"/>
            <ac:spMk id="45" creationId="{1E772022-500D-4B5C-E7BF-5D9F00AFA83C}"/>
          </ac:spMkLst>
        </pc:spChg>
        <pc:spChg chg="add mod">
          <ac:chgData name="Mario Pascual González" userId="b160d036f0c9fd99" providerId="LiveId" clId="{FC0DA228-A698-4C8F-BCFE-D8BE32D856AC}" dt="2023-11-18T09:41:56.222" v="2143" actId="20577"/>
          <ac:spMkLst>
            <pc:docMk/>
            <pc:sldMk cId="1735534817" sldId="260"/>
            <ac:spMk id="46" creationId="{A3D9C5EB-B102-BA5B-B98A-B0652BEFF43C}"/>
          </ac:spMkLst>
        </pc:spChg>
        <pc:spChg chg="add mod">
          <ac:chgData name="Mario Pascual González" userId="b160d036f0c9fd99" providerId="LiveId" clId="{FC0DA228-A698-4C8F-BCFE-D8BE32D856AC}" dt="2023-11-18T09:42:07.183" v="2155" actId="20577"/>
          <ac:spMkLst>
            <pc:docMk/>
            <pc:sldMk cId="1735534817" sldId="260"/>
            <ac:spMk id="48" creationId="{A8092EB4-C15E-34B7-8E2C-7271477CBCD5}"/>
          </ac:spMkLst>
        </pc:spChg>
        <pc:picChg chg="add del mod">
          <ac:chgData name="Mario Pascual González" userId="b160d036f0c9fd99" providerId="LiveId" clId="{FC0DA228-A698-4C8F-BCFE-D8BE32D856AC}" dt="2023-11-18T09:24:49.112" v="1453"/>
          <ac:picMkLst>
            <pc:docMk/>
            <pc:sldMk cId="1735534817" sldId="260"/>
            <ac:picMk id="4" creationId="{05418AD0-D0C4-C873-1D04-7B0F72B29D7F}"/>
          </ac:picMkLst>
        </pc:picChg>
        <pc:picChg chg="add del mod">
          <ac:chgData name="Mario Pascual González" userId="b160d036f0c9fd99" providerId="LiveId" clId="{FC0DA228-A698-4C8F-BCFE-D8BE32D856AC}" dt="2023-11-18T09:24:49.112" v="1453"/>
          <ac:picMkLst>
            <pc:docMk/>
            <pc:sldMk cId="1735534817" sldId="260"/>
            <ac:picMk id="17" creationId="{DB6D6394-5317-077D-0631-571D5F86E104}"/>
          </ac:picMkLst>
        </pc:picChg>
        <pc:picChg chg="add mod">
          <ac:chgData name="Mario Pascual González" userId="b160d036f0c9fd99" providerId="LiveId" clId="{FC0DA228-A698-4C8F-BCFE-D8BE32D856AC}" dt="2023-11-18T09:25:02.937" v="1457" actId="1076"/>
          <ac:picMkLst>
            <pc:docMk/>
            <pc:sldMk cId="1735534817" sldId="260"/>
            <ac:picMk id="27" creationId="{F446A6EE-2F11-10A0-5839-DC90E56E608D}"/>
          </ac:picMkLst>
        </pc:picChg>
        <pc:picChg chg="add mod">
          <ac:chgData name="Mario Pascual González" userId="b160d036f0c9fd99" providerId="LiveId" clId="{FC0DA228-A698-4C8F-BCFE-D8BE32D856AC}" dt="2023-11-18T09:25:02.937" v="1457" actId="1076"/>
          <ac:picMkLst>
            <pc:docMk/>
            <pc:sldMk cId="1735534817" sldId="260"/>
            <ac:picMk id="40" creationId="{046E93BE-3750-9EF6-B9B6-F61BB35EBB5A}"/>
          </ac:picMkLst>
        </pc:picChg>
        <pc:picChg chg="add mod">
          <ac:chgData name="Mario Pascual González" userId="b160d036f0c9fd99" providerId="LiveId" clId="{FC0DA228-A698-4C8F-BCFE-D8BE32D856AC}" dt="2023-11-18T09:26:50.831" v="1507" actId="1076"/>
          <ac:picMkLst>
            <pc:docMk/>
            <pc:sldMk cId="1735534817" sldId="260"/>
            <ac:picMk id="50" creationId="{FC8B4E49-5B1F-E354-8DA6-51B7DC338BAD}"/>
          </ac:picMkLst>
        </pc:picChg>
        <pc:cxnChg chg="add del mod">
          <ac:chgData name="Mario Pascual González" userId="b160d036f0c9fd99" providerId="LiveId" clId="{FC0DA228-A698-4C8F-BCFE-D8BE32D856AC}" dt="2023-11-18T09:24:49.112" v="1453"/>
          <ac:cxnSpMkLst>
            <pc:docMk/>
            <pc:sldMk cId="1735534817" sldId="260"/>
            <ac:cxnSpMk id="8" creationId="{152E7975-CB06-69BF-4D83-671A6B80734E}"/>
          </ac:cxnSpMkLst>
        </pc:cxnChg>
        <pc:cxnChg chg="add del mod">
          <ac:chgData name="Mario Pascual González" userId="b160d036f0c9fd99" providerId="LiveId" clId="{FC0DA228-A698-4C8F-BCFE-D8BE32D856AC}" dt="2023-11-18T09:24:49.112" v="1453"/>
          <ac:cxnSpMkLst>
            <pc:docMk/>
            <pc:sldMk cId="1735534817" sldId="260"/>
            <ac:cxnSpMk id="12" creationId="{2761B7E0-EA37-ADC8-855B-7165DE93D881}"/>
          </ac:cxnSpMkLst>
        </pc:cxnChg>
        <pc:cxnChg chg="add del mod">
          <ac:chgData name="Mario Pascual González" userId="b160d036f0c9fd99" providerId="LiveId" clId="{FC0DA228-A698-4C8F-BCFE-D8BE32D856AC}" dt="2023-11-18T09:24:49.112" v="1453"/>
          <ac:cxnSpMkLst>
            <pc:docMk/>
            <pc:sldMk cId="1735534817" sldId="260"/>
            <ac:cxnSpMk id="14" creationId="{CDB7C87D-D7FE-6144-28BE-1042DCA1C0B9}"/>
          </ac:cxnSpMkLst>
        </pc:cxnChg>
        <pc:cxnChg chg="add del mod">
          <ac:chgData name="Mario Pascual González" userId="b160d036f0c9fd99" providerId="LiveId" clId="{FC0DA228-A698-4C8F-BCFE-D8BE32D856AC}" dt="2023-11-18T09:24:49.112" v="1453"/>
          <ac:cxnSpMkLst>
            <pc:docMk/>
            <pc:sldMk cId="1735534817" sldId="260"/>
            <ac:cxnSpMk id="15" creationId="{15AB7F0E-5927-FC7E-8BB8-98B88A5846DC}"/>
          </ac:cxnSpMkLst>
        </pc:cxnChg>
        <pc:cxnChg chg="add del mod">
          <ac:chgData name="Mario Pascual González" userId="b160d036f0c9fd99" providerId="LiveId" clId="{FC0DA228-A698-4C8F-BCFE-D8BE32D856AC}" dt="2023-11-18T09:24:49.112" v="1453"/>
          <ac:cxnSpMkLst>
            <pc:docMk/>
            <pc:sldMk cId="1735534817" sldId="260"/>
            <ac:cxnSpMk id="20" creationId="{C88AFA6C-C8CF-E5C6-B925-8B7BDF39CF2C}"/>
          </ac:cxnSpMkLst>
        </pc:cxnChg>
        <pc:cxnChg chg="add del mod">
          <ac:chgData name="Mario Pascual González" userId="b160d036f0c9fd99" providerId="LiveId" clId="{FC0DA228-A698-4C8F-BCFE-D8BE32D856AC}" dt="2023-11-18T09:24:49.112" v="1453"/>
          <ac:cxnSpMkLst>
            <pc:docMk/>
            <pc:sldMk cId="1735534817" sldId="260"/>
            <ac:cxnSpMk id="21" creationId="{C479FE60-0BA6-5D67-A418-2EF2D1539A8D}"/>
          </ac:cxnSpMkLst>
        </pc:cxnChg>
        <pc:cxnChg chg="add del mod">
          <ac:chgData name="Mario Pascual González" userId="b160d036f0c9fd99" providerId="LiveId" clId="{FC0DA228-A698-4C8F-BCFE-D8BE32D856AC}" dt="2023-11-18T09:24:49.112" v="1453"/>
          <ac:cxnSpMkLst>
            <pc:docMk/>
            <pc:sldMk cId="1735534817" sldId="260"/>
            <ac:cxnSpMk id="24" creationId="{711DA7E8-A2F7-2E03-F828-A20072C39EFE}"/>
          </ac:cxnSpMkLst>
        </pc:cxnChg>
        <pc:cxnChg chg="add del mod">
          <ac:chgData name="Mario Pascual González" userId="b160d036f0c9fd99" providerId="LiveId" clId="{FC0DA228-A698-4C8F-BCFE-D8BE32D856AC}" dt="2023-11-18T09:24:49.112" v="1453"/>
          <ac:cxnSpMkLst>
            <pc:docMk/>
            <pc:sldMk cId="1735534817" sldId="260"/>
            <ac:cxnSpMk id="26" creationId="{FB8E94DC-1437-93C3-2EDF-52863F07E775}"/>
          </ac:cxnSpMkLst>
        </pc:cxnChg>
        <pc:cxnChg chg="add mod">
          <ac:chgData name="Mario Pascual González" userId="b160d036f0c9fd99" providerId="LiveId" clId="{FC0DA228-A698-4C8F-BCFE-D8BE32D856AC}" dt="2023-11-18T09:25:12.565" v="1458" actId="208"/>
          <ac:cxnSpMkLst>
            <pc:docMk/>
            <pc:sldMk cId="1735534817" sldId="260"/>
            <ac:cxnSpMk id="31" creationId="{61BD1F3C-72A4-F9CB-7983-34D8A13C8E44}"/>
          </ac:cxnSpMkLst>
        </pc:cxnChg>
        <pc:cxnChg chg="add mod">
          <ac:chgData name="Mario Pascual González" userId="b160d036f0c9fd99" providerId="LiveId" clId="{FC0DA228-A698-4C8F-BCFE-D8BE32D856AC}" dt="2023-11-18T09:25:15.287" v="1459" actId="208"/>
          <ac:cxnSpMkLst>
            <pc:docMk/>
            <pc:sldMk cId="1735534817" sldId="260"/>
            <ac:cxnSpMk id="35" creationId="{54CBA4C8-5C96-D191-DDEC-5CE35EA37A2E}"/>
          </ac:cxnSpMkLst>
        </pc:cxnChg>
        <pc:cxnChg chg="add mod">
          <ac:chgData name="Mario Pascual González" userId="b160d036f0c9fd99" providerId="LiveId" clId="{FC0DA228-A698-4C8F-BCFE-D8BE32D856AC}" dt="2023-11-18T09:25:29.079" v="1465" actId="208"/>
          <ac:cxnSpMkLst>
            <pc:docMk/>
            <pc:sldMk cId="1735534817" sldId="260"/>
            <ac:cxnSpMk id="37" creationId="{9E1628EE-FF15-5CBF-E0BF-033D7EEEF62B}"/>
          </ac:cxnSpMkLst>
        </pc:cxnChg>
        <pc:cxnChg chg="add mod">
          <ac:chgData name="Mario Pascual González" userId="b160d036f0c9fd99" providerId="LiveId" clId="{FC0DA228-A698-4C8F-BCFE-D8BE32D856AC}" dt="2023-11-18T09:30:39.079" v="1876" actId="14100"/>
          <ac:cxnSpMkLst>
            <pc:docMk/>
            <pc:sldMk cId="1735534817" sldId="260"/>
            <ac:cxnSpMk id="38" creationId="{E8DB2B75-C95E-E174-B943-5D4B90A69173}"/>
          </ac:cxnSpMkLst>
        </pc:cxnChg>
        <pc:cxnChg chg="add mod">
          <ac:chgData name="Mario Pascual González" userId="b160d036f0c9fd99" providerId="LiveId" clId="{FC0DA228-A698-4C8F-BCFE-D8BE32D856AC}" dt="2023-11-18T09:25:22.015" v="1462" actId="208"/>
          <ac:cxnSpMkLst>
            <pc:docMk/>
            <pc:sldMk cId="1735534817" sldId="260"/>
            <ac:cxnSpMk id="43" creationId="{52DFE7AE-6AD4-13DF-7DF0-079C66A608AF}"/>
          </ac:cxnSpMkLst>
        </pc:cxnChg>
        <pc:cxnChg chg="add mod">
          <ac:chgData name="Mario Pascual González" userId="b160d036f0c9fd99" providerId="LiveId" clId="{FC0DA228-A698-4C8F-BCFE-D8BE32D856AC}" dt="2023-11-18T09:25:27.063" v="1464" actId="208"/>
          <ac:cxnSpMkLst>
            <pc:docMk/>
            <pc:sldMk cId="1735534817" sldId="260"/>
            <ac:cxnSpMk id="44" creationId="{D1757D81-8E15-DEC9-4116-ECE8C737831D}"/>
          </ac:cxnSpMkLst>
        </pc:cxnChg>
        <pc:cxnChg chg="add mod">
          <ac:chgData name="Mario Pascual González" userId="b160d036f0c9fd99" providerId="LiveId" clId="{FC0DA228-A698-4C8F-BCFE-D8BE32D856AC}" dt="2023-11-18T09:25:19.551" v="1461" actId="208"/>
          <ac:cxnSpMkLst>
            <pc:docMk/>
            <pc:sldMk cId="1735534817" sldId="260"/>
            <ac:cxnSpMk id="47" creationId="{7E967667-3B17-FB2E-5470-BD9067D4F42C}"/>
          </ac:cxnSpMkLst>
        </pc:cxnChg>
        <pc:cxnChg chg="add mod">
          <ac:chgData name="Mario Pascual González" userId="b160d036f0c9fd99" providerId="LiveId" clId="{FC0DA228-A698-4C8F-BCFE-D8BE32D856AC}" dt="2023-11-18T09:25:17.455" v="1460" actId="208"/>
          <ac:cxnSpMkLst>
            <pc:docMk/>
            <pc:sldMk cId="1735534817" sldId="260"/>
            <ac:cxnSpMk id="49" creationId="{1BB92FC9-1D38-C16A-C3D3-A23795613DF4}"/>
          </ac:cxnSpMkLst>
        </pc:cxnChg>
      </pc:sldChg>
      <pc:sldChg chg="addSp delSp modSp new mod">
        <pc:chgData name="Mario Pascual González" userId="b160d036f0c9fd99" providerId="LiveId" clId="{FC0DA228-A698-4C8F-BCFE-D8BE32D856AC}" dt="2023-11-18T09:48:15.390" v="2720" actId="14100"/>
        <pc:sldMkLst>
          <pc:docMk/>
          <pc:sldMk cId="43196978" sldId="261"/>
        </pc:sldMkLst>
        <pc:spChg chg="add del mod">
          <ac:chgData name="Mario Pascual González" userId="b160d036f0c9fd99" providerId="LiveId" clId="{FC0DA228-A698-4C8F-BCFE-D8BE32D856AC}" dt="2023-11-18T09:27:53.816" v="1603" actId="1076"/>
          <ac:spMkLst>
            <pc:docMk/>
            <pc:sldMk cId="43196978" sldId="261"/>
            <ac:spMk id="2" creationId="{78D2D1CB-8BDF-5C6C-7E9C-EF63D157A4CB}"/>
          </ac:spMkLst>
        </pc:spChg>
        <pc:spChg chg="del">
          <ac:chgData name="Mario Pascual González" userId="b160d036f0c9fd99" providerId="LiveId" clId="{FC0DA228-A698-4C8F-BCFE-D8BE32D856AC}" dt="2023-11-18T09:27:47.015" v="1599" actId="478"/>
          <ac:spMkLst>
            <pc:docMk/>
            <pc:sldMk cId="43196978" sldId="261"/>
            <ac:spMk id="3" creationId="{00B42FAB-366F-DDA7-C375-1BB7CE2509D3}"/>
          </ac:spMkLst>
        </pc:spChg>
        <pc:spChg chg="add mod">
          <ac:chgData name="Mario Pascual González" userId="b160d036f0c9fd99" providerId="LiveId" clId="{FC0DA228-A698-4C8F-BCFE-D8BE32D856AC}" dt="2023-11-18T09:43:51.024" v="2257" actId="1076"/>
          <ac:spMkLst>
            <pc:docMk/>
            <pc:sldMk cId="43196978" sldId="261"/>
            <ac:spMk id="4" creationId="{F4AE091B-486A-8E19-25D6-DEA77AD75D1C}"/>
          </ac:spMkLst>
        </pc:spChg>
        <pc:spChg chg="add mod">
          <ac:chgData name="Mario Pascual González" userId="b160d036f0c9fd99" providerId="LiveId" clId="{FC0DA228-A698-4C8F-BCFE-D8BE32D856AC}" dt="2023-11-18T09:43:51.024" v="2257" actId="1076"/>
          <ac:spMkLst>
            <pc:docMk/>
            <pc:sldMk cId="43196978" sldId="261"/>
            <ac:spMk id="5" creationId="{4754E1E8-BDC2-DED3-B076-7DFEEAE86C07}"/>
          </ac:spMkLst>
        </pc:spChg>
        <pc:spChg chg="add mod">
          <ac:chgData name="Mario Pascual González" userId="b160d036f0c9fd99" providerId="LiveId" clId="{FC0DA228-A698-4C8F-BCFE-D8BE32D856AC}" dt="2023-11-18T09:43:51.024" v="2257" actId="1076"/>
          <ac:spMkLst>
            <pc:docMk/>
            <pc:sldMk cId="43196978" sldId="261"/>
            <ac:spMk id="6" creationId="{F36C2020-772C-0DB9-531C-1E1E7B0AE32D}"/>
          </ac:spMkLst>
        </pc:spChg>
        <pc:spChg chg="add mod">
          <ac:chgData name="Mario Pascual González" userId="b160d036f0c9fd99" providerId="LiveId" clId="{FC0DA228-A698-4C8F-BCFE-D8BE32D856AC}" dt="2023-11-18T09:44:49.951" v="2341" actId="20577"/>
          <ac:spMkLst>
            <pc:docMk/>
            <pc:sldMk cId="43196978" sldId="261"/>
            <ac:spMk id="8" creationId="{BDFB1156-85BA-F9C7-FD87-27F687565A86}"/>
          </ac:spMkLst>
        </pc:spChg>
        <pc:spChg chg="add mod">
          <ac:chgData name="Mario Pascual González" userId="b160d036f0c9fd99" providerId="LiveId" clId="{FC0DA228-A698-4C8F-BCFE-D8BE32D856AC}" dt="2023-11-18T09:48:15.390" v="2720" actId="14100"/>
          <ac:spMkLst>
            <pc:docMk/>
            <pc:sldMk cId="43196978" sldId="261"/>
            <ac:spMk id="10" creationId="{2895163B-B7FF-C346-72DC-78599F56120D}"/>
          </ac:spMkLst>
        </pc:spChg>
        <pc:spChg chg="add mod">
          <ac:chgData name="Mario Pascual González" userId="b160d036f0c9fd99" providerId="LiveId" clId="{FC0DA228-A698-4C8F-BCFE-D8BE32D856AC}" dt="2023-11-18T09:46:33.782" v="2402" actId="14100"/>
          <ac:spMkLst>
            <pc:docMk/>
            <pc:sldMk cId="43196978" sldId="261"/>
            <ac:spMk id="11" creationId="{89D70B3D-7E16-B926-2942-E556B16FC3B0}"/>
          </ac:spMkLst>
        </pc:spChg>
        <pc:spChg chg="add mod">
          <ac:chgData name="Mario Pascual González" userId="b160d036f0c9fd99" providerId="LiveId" clId="{FC0DA228-A698-4C8F-BCFE-D8BE32D856AC}" dt="2023-11-18T09:47:37.399" v="2605" actId="20577"/>
          <ac:spMkLst>
            <pc:docMk/>
            <pc:sldMk cId="43196978" sldId="261"/>
            <ac:spMk id="13" creationId="{98733CDB-ABE8-604C-D726-6E8A373B5A18}"/>
          </ac:spMkLst>
        </pc:spChg>
        <pc:spChg chg="add mod">
          <ac:chgData name="Mario Pascual González" userId="b160d036f0c9fd99" providerId="LiveId" clId="{FC0DA228-A698-4C8F-BCFE-D8BE32D856AC}" dt="2023-11-18T09:46:53.310" v="2451" actId="20577"/>
          <ac:spMkLst>
            <pc:docMk/>
            <pc:sldMk cId="43196978" sldId="261"/>
            <ac:spMk id="16" creationId="{9BC24BEA-CDAA-4910-6258-5CBB464FBDDB}"/>
          </ac:spMkLst>
        </pc:spChg>
        <pc:picChg chg="add mod">
          <ac:chgData name="Mario Pascual González" userId="b160d036f0c9fd99" providerId="LiveId" clId="{FC0DA228-A698-4C8F-BCFE-D8BE32D856AC}" dt="2023-11-18T09:43:30.355" v="2256"/>
          <ac:picMkLst>
            <pc:docMk/>
            <pc:sldMk cId="43196978" sldId="261"/>
            <ac:picMk id="17" creationId="{767B41DF-09F7-7F72-3FAE-DA8C6C8A2F18}"/>
          </ac:picMkLst>
        </pc:picChg>
        <pc:cxnChg chg="add mod">
          <ac:chgData name="Mario Pascual González" userId="b160d036f0c9fd99" providerId="LiveId" clId="{FC0DA228-A698-4C8F-BCFE-D8BE32D856AC}" dt="2023-11-18T09:43:51.024" v="2257" actId="1076"/>
          <ac:cxnSpMkLst>
            <pc:docMk/>
            <pc:sldMk cId="43196978" sldId="261"/>
            <ac:cxnSpMk id="7" creationId="{FC172783-63BA-52FE-C1AF-74A2F1295C46}"/>
          </ac:cxnSpMkLst>
        </pc:cxnChg>
        <pc:cxnChg chg="add mod">
          <ac:chgData name="Mario Pascual González" userId="b160d036f0c9fd99" providerId="LiveId" clId="{FC0DA228-A698-4C8F-BCFE-D8BE32D856AC}" dt="2023-11-18T09:46:33.782" v="2402" actId="14100"/>
          <ac:cxnSpMkLst>
            <pc:docMk/>
            <pc:sldMk cId="43196978" sldId="261"/>
            <ac:cxnSpMk id="9" creationId="{F0FDD7AC-FB7D-9DA0-A982-F41F8BBF827A}"/>
          </ac:cxnSpMkLst>
        </pc:cxnChg>
        <pc:cxnChg chg="add mod">
          <ac:chgData name="Mario Pascual González" userId="b160d036f0c9fd99" providerId="LiveId" clId="{FC0DA228-A698-4C8F-BCFE-D8BE32D856AC}" dt="2023-11-18T09:48:15.390" v="2720" actId="14100"/>
          <ac:cxnSpMkLst>
            <pc:docMk/>
            <pc:sldMk cId="43196978" sldId="261"/>
            <ac:cxnSpMk id="12" creationId="{8E5D0A8F-0B07-0FD5-699B-29EE761B1053}"/>
          </ac:cxnSpMkLst>
        </pc:cxnChg>
        <pc:cxnChg chg="add mod">
          <ac:chgData name="Mario Pascual González" userId="b160d036f0c9fd99" providerId="LiveId" clId="{FC0DA228-A698-4C8F-BCFE-D8BE32D856AC}" dt="2023-11-18T09:46:37.006" v="2403" actId="14100"/>
          <ac:cxnSpMkLst>
            <pc:docMk/>
            <pc:sldMk cId="43196978" sldId="261"/>
            <ac:cxnSpMk id="14" creationId="{D1A06E83-EF94-950D-5F6A-14BF84424D7C}"/>
          </ac:cxnSpMkLst>
        </pc:cxnChg>
        <pc:cxnChg chg="add mod">
          <ac:chgData name="Mario Pascual González" userId="b160d036f0c9fd99" providerId="LiveId" clId="{FC0DA228-A698-4C8F-BCFE-D8BE32D856AC}" dt="2023-11-18T09:46:38.830" v="2404" actId="14100"/>
          <ac:cxnSpMkLst>
            <pc:docMk/>
            <pc:sldMk cId="43196978" sldId="261"/>
            <ac:cxnSpMk id="15" creationId="{DF05F648-2DD7-CC6B-5D7D-BD6E06117CFB}"/>
          </ac:cxnSpMkLst>
        </pc:cxnChg>
      </pc:sldChg>
      <pc:sldChg chg="addSp delSp modSp new mod">
        <pc:chgData name="Mario Pascual González" userId="b160d036f0c9fd99" providerId="LiveId" clId="{FC0DA228-A698-4C8F-BCFE-D8BE32D856AC}" dt="2023-11-18T11:35:57.055" v="5787" actId="2711"/>
        <pc:sldMkLst>
          <pc:docMk/>
          <pc:sldMk cId="4240600488" sldId="262"/>
        </pc:sldMkLst>
        <pc:spChg chg="mod">
          <ac:chgData name="Mario Pascual González" userId="b160d036f0c9fd99" providerId="LiveId" clId="{FC0DA228-A698-4C8F-BCFE-D8BE32D856AC}" dt="2023-11-18T11:34:35.300" v="5765" actId="20577"/>
          <ac:spMkLst>
            <pc:docMk/>
            <pc:sldMk cId="4240600488" sldId="262"/>
            <ac:spMk id="2" creationId="{A7427E7E-3170-EB62-7E3C-FB2291242575}"/>
          </ac:spMkLst>
        </pc:spChg>
        <pc:spChg chg="del">
          <ac:chgData name="Mario Pascual González" userId="b160d036f0c9fd99" providerId="LiveId" clId="{FC0DA228-A698-4C8F-BCFE-D8BE32D856AC}" dt="2023-11-18T09:56:14.390" v="2766" actId="478"/>
          <ac:spMkLst>
            <pc:docMk/>
            <pc:sldMk cId="4240600488" sldId="262"/>
            <ac:spMk id="3" creationId="{4343CA87-1D65-DD40-EFBE-34AD1B2B16E0}"/>
          </ac:spMkLst>
        </pc:spChg>
        <pc:spChg chg="add mod">
          <ac:chgData name="Mario Pascual González" userId="b160d036f0c9fd99" providerId="LiveId" clId="{FC0DA228-A698-4C8F-BCFE-D8BE32D856AC}" dt="2023-11-18T11:35:57.055" v="5787" actId="2711"/>
          <ac:spMkLst>
            <pc:docMk/>
            <pc:sldMk cId="4240600488" sldId="262"/>
            <ac:spMk id="5" creationId="{505377D8-8FC0-22D1-12E4-25D41BC45A75}"/>
          </ac:spMkLst>
        </pc:spChg>
        <pc:spChg chg="add mod">
          <ac:chgData name="Mario Pascual González" userId="b160d036f0c9fd99" providerId="LiveId" clId="{FC0DA228-A698-4C8F-BCFE-D8BE32D856AC}" dt="2023-11-18T11:35:52.486" v="5786" actId="2711"/>
          <ac:spMkLst>
            <pc:docMk/>
            <pc:sldMk cId="4240600488" sldId="262"/>
            <ac:spMk id="6" creationId="{05D26A22-10CF-3179-B095-EBEDA8007D84}"/>
          </ac:spMkLst>
        </pc:spChg>
        <pc:spChg chg="add mod">
          <ac:chgData name="Mario Pascual González" userId="b160d036f0c9fd99" providerId="LiveId" clId="{FC0DA228-A698-4C8F-BCFE-D8BE32D856AC}" dt="2023-11-18T11:35:48.687" v="5785" actId="2711"/>
          <ac:spMkLst>
            <pc:docMk/>
            <pc:sldMk cId="4240600488" sldId="262"/>
            <ac:spMk id="9" creationId="{7CA8E7C1-6D9E-1714-97C7-4D543095F74E}"/>
          </ac:spMkLst>
        </pc:spChg>
        <pc:picChg chg="add mod">
          <ac:chgData name="Mario Pascual González" userId="b160d036f0c9fd99" providerId="LiveId" clId="{FC0DA228-A698-4C8F-BCFE-D8BE32D856AC}" dt="2023-11-18T09:59:17.430" v="2830" actId="1076"/>
          <ac:picMkLst>
            <pc:docMk/>
            <pc:sldMk cId="4240600488" sldId="262"/>
            <ac:picMk id="4" creationId="{1667ADFC-3E74-9282-4F22-C4EA3B011BB2}"/>
          </ac:picMkLst>
        </pc:picChg>
        <pc:picChg chg="add mod">
          <ac:chgData name="Mario Pascual González" userId="b160d036f0c9fd99" providerId="LiveId" clId="{FC0DA228-A698-4C8F-BCFE-D8BE32D856AC}" dt="2023-11-18T10:03:23.491" v="3275"/>
          <ac:picMkLst>
            <pc:docMk/>
            <pc:sldMk cId="4240600488" sldId="262"/>
            <ac:picMk id="10" creationId="{D3AED32D-8617-0230-A139-87C8083BD512}"/>
          </ac:picMkLst>
        </pc:picChg>
        <pc:cxnChg chg="add mod">
          <ac:chgData name="Mario Pascual González" userId="b160d036f0c9fd99" providerId="LiveId" clId="{FC0DA228-A698-4C8F-BCFE-D8BE32D856AC}" dt="2023-11-18T10:01:02.988" v="3046" actId="208"/>
          <ac:cxnSpMkLst>
            <pc:docMk/>
            <pc:sldMk cId="4240600488" sldId="262"/>
            <ac:cxnSpMk id="8" creationId="{CB151404-AA99-201A-88CE-2AA11BAF27E4}"/>
          </ac:cxnSpMkLst>
        </pc:cxnChg>
      </pc:sldChg>
      <pc:sldChg chg="addSp delSp modSp new mod">
        <pc:chgData name="Mario Pascual González" userId="b160d036f0c9fd99" providerId="LiveId" clId="{FC0DA228-A698-4C8F-BCFE-D8BE32D856AC}" dt="2023-11-18T11:34:45.367" v="5766"/>
        <pc:sldMkLst>
          <pc:docMk/>
          <pc:sldMk cId="3619920182" sldId="263"/>
        </pc:sldMkLst>
        <pc:spChg chg="mod">
          <ac:chgData name="Mario Pascual González" userId="b160d036f0c9fd99" providerId="LiveId" clId="{FC0DA228-A698-4C8F-BCFE-D8BE32D856AC}" dt="2023-11-18T11:34:45.367" v="5766"/>
          <ac:spMkLst>
            <pc:docMk/>
            <pc:sldMk cId="3619920182" sldId="263"/>
            <ac:spMk id="2" creationId="{8CDCDB5B-7EC6-4F92-C956-927E5B1A9CAB}"/>
          </ac:spMkLst>
        </pc:spChg>
        <pc:spChg chg="del">
          <ac:chgData name="Mario Pascual González" userId="b160d036f0c9fd99" providerId="LiveId" clId="{FC0DA228-A698-4C8F-BCFE-D8BE32D856AC}" dt="2023-11-18T10:03:52.382" v="3327" actId="478"/>
          <ac:spMkLst>
            <pc:docMk/>
            <pc:sldMk cId="3619920182" sldId="263"/>
            <ac:spMk id="3" creationId="{9613DAE8-E09A-0C68-71E6-EBA180D800E1}"/>
          </ac:spMkLst>
        </pc:spChg>
        <pc:spChg chg="add del mod">
          <ac:chgData name="Mario Pascual González" userId="b160d036f0c9fd99" providerId="LiveId" clId="{FC0DA228-A698-4C8F-BCFE-D8BE32D856AC}" dt="2023-11-18T10:59:17.550" v="4655" actId="478"/>
          <ac:spMkLst>
            <pc:docMk/>
            <pc:sldMk cId="3619920182" sldId="263"/>
            <ac:spMk id="4" creationId="{BC098FC3-D123-224A-75C7-CA73789128AC}"/>
          </ac:spMkLst>
        </pc:spChg>
        <pc:spChg chg="add mod">
          <ac:chgData name="Mario Pascual González" userId="b160d036f0c9fd99" providerId="LiveId" clId="{FC0DA228-A698-4C8F-BCFE-D8BE32D856AC}" dt="2023-11-18T10:42:45.405" v="4225" actId="11530"/>
          <ac:spMkLst>
            <pc:docMk/>
            <pc:sldMk cId="3619920182" sldId="263"/>
            <ac:spMk id="5" creationId="{7CF1CC9D-E8AE-6FF9-398E-04CCD9C71C4B}"/>
          </ac:spMkLst>
        </pc:spChg>
        <pc:spChg chg="add mod">
          <ac:chgData name="Mario Pascual González" userId="b160d036f0c9fd99" providerId="LiveId" clId="{FC0DA228-A698-4C8F-BCFE-D8BE32D856AC}" dt="2023-11-18T10:42:51.837" v="4226" actId="11530"/>
          <ac:spMkLst>
            <pc:docMk/>
            <pc:sldMk cId="3619920182" sldId="263"/>
            <ac:spMk id="6" creationId="{DFCEC138-076A-F802-D76F-2E2C249AC847}"/>
          </ac:spMkLst>
        </pc:spChg>
        <pc:spChg chg="add mod">
          <ac:chgData name="Mario Pascual González" userId="b160d036f0c9fd99" providerId="LiveId" clId="{FC0DA228-A698-4C8F-BCFE-D8BE32D856AC}" dt="2023-11-18T10:56:23.964" v="4578" actId="20577"/>
          <ac:spMkLst>
            <pc:docMk/>
            <pc:sldMk cId="3619920182" sldId="263"/>
            <ac:spMk id="7" creationId="{E8AB7DB4-6D5B-A67A-C91B-128339B33876}"/>
          </ac:spMkLst>
        </pc:spChg>
        <pc:spChg chg="add mod">
          <ac:chgData name="Mario Pascual González" userId="b160d036f0c9fd99" providerId="LiveId" clId="{FC0DA228-A698-4C8F-BCFE-D8BE32D856AC}" dt="2023-11-18T10:27:31.543" v="3791" actId="1076"/>
          <ac:spMkLst>
            <pc:docMk/>
            <pc:sldMk cId="3619920182" sldId="263"/>
            <ac:spMk id="19" creationId="{5B04045F-8A03-5369-907D-2DCDE48BC61F}"/>
          </ac:spMkLst>
        </pc:spChg>
        <pc:spChg chg="add mod">
          <ac:chgData name="Mario Pascual González" userId="b160d036f0c9fd99" providerId="LiveId" clId="{FC0DA228-A698-4C8F-BCFE-D8BE32D856AC}" dt="2023-11-18T10:48:09.908" v="4345" actId="14100"/>
          <ac:spMkLst>
            <pc:docMk/>
            <pc:sldMk cId="3619920182" sldId="263"/>
            <ac:spMk id="29" creationId="{04121155-9A6D-CFCD-130F-7BD0AD50EA08}"/>
          </ac:spMkLst>
        </pc:spChg>
        <pc:spChg chg="add mod">
          <ac:chgData name="Mario Pascual González" userId="b160d036f0c9fd99" providerId="LiveId" clId="{FC0DA228-A698-4C8F-BCFE-D8BE32D856AC}" dt="2023-11-18T10:27:31.543" v="3791" actId="1076"/>
          <ac:spMkLst>
            <pc:docMk/>
            <pc:sldMk cId="3619920182" sldId="263"/>
            <ac:spMk id="34" creationId="{AA49939A-0A5C-8612-2BF3-0D28AEF19627}"/>
          </ac:spMkLst>
        </pc:spChg>
        <pc:spChg chg="add mod">
          <ac:chgData name="Mario Pascual González" userId="b160d036f0c9fd99" providerId="LiveId" clId="{FC0DA228-A698-4C8F-BCFE-D8BE32D856AC}" dt="2023-11-18T10:27:31.543" v="3791" actId="1076"/>
          <ac:spMkLst>
            <pc:docMk/>
            <pc:sldMk cId="3619920182" sldId="263"/>
            <ac:spMk id="41" creationId="{3956FD6A-4DC9-24C4-45A9-EDDE1A0B025F}"/>
          </ac:spMkLst>
        </pc:spChg>
        <pc:spChg chg="add mod">
          <ac:chgData name="Mario Pascual González" userId="b160d036f0c9fd99" providerId="LiveId" clId="{FC0DA228-A698-4C8F-BCFE-D8BE32D856AC}" dt="2023-11-18T10:47:36.525" v="4341" actId="1076"/>
          <ac:spMkLst>
            <pc:docMk/>
            <pc:sldMk cId="3619920182" sldId="263"/>
            <ac:spMk id="45" creationId="{8EA7221F-0C74-28BC-CFFB-6DF5559D70D2}"/>
          </ac:spMkLst>
        </pc:spChg>
        <pc:spChg chg="add mod">
          <ac:chgData name="Mario Pascual González" userId="b160d036f0c9fd99" providerId="LiveId" clId="{FC0DA228-A698-4C8F-BCFE-D8BE32D856AC}" dt="2023-11-18T10:53:02.372" v="4480" actId="1076"/>
          <ac:spMkLst>
            <pc:docMk/>
            <pc:sldMk cId="3619920182" sldId="263"/>
            <ac:spMk id="77" creationId="{0D596BBC-B390-9AD8-E95F-037334C5C213}"/>
          </ac:spMkLst>
        </pc:spChg>
        <pc:spChg chg="add mod">
          <ac:chgData name="Mario Pascual González" userId="b160d036f0c9fd99" providerId="LiveId" clId="{FC0DA228-A698-4C8F-BCFE-D8BE32D856AC}" dt="2023-11-18T10:51:40.428" v="4442" actId="20577"/>
          <ac:spMkLst>
            <pc:docMk/>
            <pc:sldMk cId="3619920182" sldId="263"/>
            <ac:spMk id="104" creationId="{39570480-EC32-1660-5A81-D578D6D9CD77}"/>
          </ac:spMkLst>
        </pc:spChg>
        <pc:spChg chg="add del mod">
          <ac:chgData name="Mario Pascual González" userId="b160d036f0c9fd99" providerId="LiveId" clId="{FC0DA228-A698-4C8F-BCFE-D8BE32D856AC}" dt="2023-11-18T10:50:15.292" v="4405" actId="478"/>
          <ac:spMkLst>
            <pc:docMk/>
            <pc:sldMk cId="3619920182" sldId="263"/>
            <ac:spMk id="110" creationId="{059E3986-A6DC-0054-F541-97A4DF8CBE5F}"/>
          </ac:spMkLst>
        </pc:spChg>
        <pc:spChg chg="add mod">
          <ac:chgData name="Mario Pascual González" userId="b160d036f0c9fd99" providerId="LiveId" clId="{FC0DA228-A698-4C8F-BCFE-D8BE32D856AC}" dt="2023-11-18T10:53:04.084" v="4481" actId="1076"/>
          <ac:spMkLst>
            <pc:docMk/>
            <pc:sldMk cId="3619920182" sldId="263"/>
            <ac:spMk id="127" creationId="{4BD263D4-420D-CDDE-91B1-6CC88B113EE2}"/>
          </ac:spMkLst>
        </pc:spChg>
        <pc:spChg chg="add mod">
          <ac:chgData name="Mario Pascual González" userId="b160d036f0c9fd99" providerId="LiveId" clId="{FC0DA228-A698-4C8F-BCFE-D8BE32D856AC}" dt="2023-11-18T10:53:16.572" v="4487" actId="1076"/>
          <ac:spMkLst>
            <pc:docMk/>
            <pc:sldMk cId="3619920182" sldId="263"/>
            <ac:spMk id="129" creationId="{996FB9E0-1413-AF44-AE43-3B5E89767050}"/>
          </ac:spMkLst>
        </pc:spChg>
        <pc:spChg chg="add del">
          <ac:chgData name="Mario Pascual González" userId="b160d036f0c9fd99" providerId="LiveId" clId="{FC0DA228-A698-4C8F-BCFE-D8BE32D856AC}" dt="2023-11-18T10:42:24.925" v="4220" actId="478"/>
          <ac:spMkLst>
            <pc:docMk/>
            <pc:sldMk cId="3619920182" sldId="263"/>
            <ac:spMk id="130" creationId="{EFBBB679-E9B3-19D0-8A23-BB4FC1053C87}"/>
          </ac:spMkLst>
        </pc:spChg>
        <pc:spChg chg="add del">
          <ac:chgData name="Mario Pascual González" userId="b160d036f0c9fd99" providerId="LiveId" clId="{FC0DA228-A698-4C8F-BCFE-D8BE32D856AC}" dt="2023-11-18T10:42:31.836" v="4222" actId="478"/>
          <ac:spMkLst>
            <pc:docMk/>
            <pc:sldMk cId="3619920182" sldId="263"/>
            <ac:spMk id="131" creationId="{632BE071-5F61-59DC-552A-D7A383C4C7BA}"/>
          </ac:spMkLst>
        </pc:spChg>
        <pc:spChg chg="add del mod">
          <ac:chgData name="Mario Pascual González" userId="b160d036f0c9fd99" providerId="LiveId" clId="{FC0DA228-A698-4C8F-BCFE-D8BE32D856AC}" dt="2023-11-18T10:45:44.765" v="4279" actId="478"/>
          <ac:spMkLst>
            <pc:docMk/>
            <pc:sldMk cId="3619920182" sldId="263"/>
            <ac:spMk id="133" creationId="{F5C82B9F-32CB-AB48-4125-C74D6E554F17}"/>
          </ac:spMkLst>
        </pc:spChg>
        <pc:spChg chg="add mod">
          <ac:chgData name="Mario Pascual González" userId="b160d036f0c9fd99" providerId="LiveId" clId="{FC0DA228-A698-4C8F-BCFE-D8BE32D856AC}" dt="2023-11-18T10:46:06.668" v="4289" actId="1076"/>
          <ac:spMkLst>
            <pc:docMk/>
            <pc:sldMk cId="3619920182" sldId="263"/>
            <ac:spMk id="134" creationId="{1E045DD0-D126-3DB2-123B-C7F5F49FABD2}"/>
          </ac:spMkLst>
        </pc:spChg>
        <pc:spChg chg="add mod">
          <ac:chgData name="Mario Pascual González" userId="b160d036f0c9fd99" providerId="LiveId" clId="{FC0DA228-A698-4C8F-BCFE-D8BE32D856AC}" dt="2023-11-18T10:52:48.829" v="4476" actId="1076"/>
          <ac:spMkLst>
            <pc:docMk/>
            <pc:sldMk cId="3619920182" sldId="263"/>
            <ac:spMk id="140" creationId="{0B912B67-891E-EEF3-C96D-1E4C50379823}"/>
          </ac:spMkLst>
        </pc:spChg>
        <pc:spChg chg="add mod">
          <ac:chgData name="Mario Pascual González" userId="b160d036f0c9fd99" providerId="LiveId" clId="{FC0DA228-A698-4C8F-BCFE-D8BE32D856AC}" dt="2023-11-18T10:53:28.022" v="4490" actId="20577"/>
          <ac:spMkLst>
            <pc:docMk/>
            <pc:sldMk cId="3619920182" sldId="263"/>
            <ac:spMk id="159" creationId="{CEF3E2B6-77FC-7D01-A66F-CA35E73B80AF}"/>
          </ac:spMkLst>
        </pc:spChg>
        <pc:spChg chg="add mod">
          <ac:chgData name="Mario Pascual González" userId="b160d036f0c9fd99" providerId="LiveId" clId="{FC0DA228-A698-4C8F-BCFE-D8BE32D856AC}" dt="2023-11-18T10:54:06.972" v="4515" actId="1076"/>
          <ac:spMkLst>
            <pc:docMk/>
            <pc:sldMk cId="3619920182" sldId="263"/>
            <ac:spMk id="177" creationId="{9F19D7B3-473D-71C2-093A-A8F45BAE24CE}"/>
          </ac:spMkLst>
        </pc:spChg>
        <pc:spChg chg="add mod">
          <ac:chgData name="Mario Pascual González" userId="b160d036f0c9fd99" providerId="LiveId" clId="{FC0DA228-A698-4C8F-BCFE-D8BE32D856AC}" dt="2023-11-18T10:54:14.429" v="4520" actId="1076"/>
          <ac:spMkLst>
            <pc:docMk/>
            <pc:sldMk cId="3619920182" sldId="263"/>
            <ac:spMk id="178" creationId="{80514547-41C1-6D82-5FB9-257FECBC8401}"/>
          </ac:spMkLst>
        </pc:spChg>
        <pc:spChg chg="add mod">
          <ac:chgData name="Mario Pascual González" userId="b160d036f0c9fd99" providerId="LiveId" clId="{FC0DA228-A698-4C8F-BCFE-D8BE32D856AC}" dt="2023-11-18T10:54:27.260" v="4524" actId="20577"/>
          <ac:spMkLst>
            <pc:docMk/>
            <pc:sldMk cId="3619920182" sldId="263"/>
            <ac:spMk id="179" creationId="{700F388C-3EFA-509E-8CDD-28225090DE0C}"/>
          </ac:spMkLst>
        </pc:spChg>
        <pc:spChg chg="add mod">
          <ac:chgData name="Mario Pascual González" userId="b160d036f0c9fd99" providerId="LiveId" clId="{FC0DA228-A698-4C8F-BCFE-D8BE32D856AC}" dt="2023-11-18T10:55:13.932" v="4573" actId="1076"/>
          <ac:spMkLst>
            <pc:docMk/>
            <pc:sldMk cId="3619920182" sldId="263"/>
            <ac:spMk id="180" creationId="{C0091DFA-9FB1-743A-7624-14C37C8E30B9}"/>
          </ac:spMkLst>
        </pc:spChg>
        <pc:spChg chg="add del mod">
          <ac:chgData name="Mario Pascual González" userId="b160d036f0c9fd99" providerId="LiveId" clId="{FC0DA228-A698-4C8F-BCFE-D8BE32D856AC}" dt="2023-11-18T11:01:04.350" v="4657"/>
          <ac:spMkLst>
            <pc:docMk/>
            <pc:sldMk cId="3619920182" sldId="263"/>
            <ac:spMk id="182" creationId="{419AF7AC-07D4-EA4A-D063-F0BB42B3345F}"/>
          </ac:spMkLst>
        </pc:spChg>
        <pc:picChg chg="add mod">
          <ac:chgData name="Mario Pascual González" userId="b160d036f0c9fd99" providerId="LiveId" clId="{FC0DA228-A698-4C8F-BCFE-D8BE32D856AC}" dt="2023-11-18T10:57:03.834" v="4579"/>
          <ac:picMkLst>
            <pc:docMk/>
            <pc:sldMk cId="3619920182" sldId="263"/>
            <ac:picMk id="181" creationId="{80BCFC74-24B1-9C48-0973-FC7BF2294463}"/>
          </ac:picMkLst>
        </pc:picChg>
        <pc:cxnChg chg="add mod">
          <ac:chgData name="Mario Pascual González" userId="b160d036f0c9fd99" providerId="LiveId" clId="{FC0DA228-A698-4C8F-BCFE-D8BE32D856AC}" dt="2023-11-18T10:42:35.686" v="4224" actId="1076"/>
          <ac:cxnSpMkLst>
            <pc:docMk/>
            <pc:sldMk cId="3619920182" sldId="263"/>
            <ac:cxnSpMk id="9" creationId="{B96CC183-3934-4025-2268-92D1287A7B48}"/>
          </ac:cxnSpMkLst>
        </pc:cxnChg>
        <pc:cxnChg chg="add mod">
          <ac:chgData name="Mario Pascual González" userId="b160d036f0c9fd99" providerId="LiveId" clId="{FC0DA228-A698-4C8F-BCFE-D8BE32D856AC}" dt="2023-11-18T10:27:31.543" v="3791" actId="1076"/>
          <ac:cxnSpMkLst>
            <pc:docMk/>
            <pc:sldMk cId="3619920182" sldId="263"/>
            <ac:cxnSpMk id="11" creationId="{33E72627-3200-0AA3-BC94-FEB3A6938ADB}"/>
          </ac:cxnSpMkLst>
        </pc:cxnChg>
        <pc:cxnChg chg="add mod">
          <ac:chgData name="Mario Pascual González" userId="b160d036f0c9fd99" providerId="LiveId" clId="{FC0DA228-A698-4C8F-BCFE-D8BE32D856AC}" dt="2023-11-18T10:27:31.543" v="3791" actId="1076"/>
          <ac:cxnSpMkLst>
            <pc:docMk/>
            <pc:sldMk cId="3619920182" sldId="263"/>
            <ac:cxnSpMk id="17" creationId="{9751FF61-EEA1-E513-A19C-D9C5C40B628A}"/>
          </ac:cxnSpMkLst>
        </pc:cxnChg>
        <pc:cxnChg chg="add del mod">
          <ac:chgData name="Mario Pascual González" userId="b160d036f0c9fd99" providerId="LiveId" clId="{FC0DA228-A698-4C8F-BCFE-D8BE32D856AC}" dt="2023-11-18T10:51:54.844" v="4449" actId="478"/>
          <ac:cxnSpMkLst>
            <pc:docMk/>
            <pc:sldMk cId="3619920182" sldId="263"/>
            <ac:cxnSpMk id="30" creationId="{E36746F2-10B6-4737-1ABB-A4FC001437F5}"/>
          </ac:cxnSpMkLst>
        </pc:cxnChg>
        <pc:cxnChg chg="add mod">
          <ac:chgData name="Mario Pascual González" userId="b160d036f0c9fd99" providerId="LiveId" clId="{FC0DA228-A698-4C8F-BCFE-D8BE32D856AC}" dt="2023-11-18T10:27:31.543" v="3791" actId="1076"/>
          <ac:cxnSpMkLst>
            <pc:docMk/>
            <pc:sldMk cId="3619920182" sldId="263"/>
            <ac:cxnSpMk id="38" creationId="{124909A5-06E2-0050-7592-D68DF2CECCBF}"/>
          </ac:cxnSpMkLst>
        </pc:cxnChg>
        <pc:cxnChg chg="add mod">
          <ac:chgData name="Mario Pascual González" userId="b160d036f0c9fd99" providerId="LiveId" clId="{FC0DA228-A698-4C8F-BCFE-D8BE32D856AC}" dt="2023-11-18T10:27:31.543" v="3791" actId="1076"/>
          <ac:cxnSpMkLst>
            <pc:docMk/>
            <pc:sldMk cId="3619920182" sldId="263"/>
            <ac:cxnSpMk id="42" creationId="{562C7517-7473-C178-570C-B45B28454CB0}"/>
          </ac:cxnSpMkLst>
        </pc:cxnChg>
        <pc:cxnChg chg="add mod">
          <ac:chgData name="Mario Pascual González" userId="b160d036f0c9fd99" providerId="LiveId" clId="{FC0DA228-A698-4C8F-BCFE-D8BE32D856AC}" dt="2023-11-18T10:47:36.525" v="4341" actId="1076"/>
          <ac:cxnSpMkLst>
            <pc:docMk/>
            <pc:sldMk cId="3619920182" sldId="263"/>
            <ac:cxnSpMk id="69" creationId="{39C75452-7C93-8859-7110-2D529978BFC9}"/>
          </ac:cxnSpMkLst>
        </pc:cxnChg>
        <pc:cxnChg chg="add del mod">
          <ac:chgData name="Mario Pascual González" userId="b160d036f0c9fd99" providerId="LiveId" clId="{FC0DA228-A698-4C8F-BCFE-D8BE32D856AC}" dt="2023-11-18T10:49:55.253" v="4404" actId="478"/>
          <ac:cxnSpMkLst>
            <pc:docMk/>
            <pc:sldMk cId="3619920182" sldId="263"/>
            <ac:cxnSpMk id="76" creationId="{2C58828E-6D64-1D96-CB24-04EA5FAF6B6E}"/>
          </ac:cxnSpMkLst>
        </pc:cxnChg>
        <pc:cxnChg chg="add del mod">
          <ac:chgData name="Mario Pascual González" userId="b160d036f0c9fd99" providerId="LiveId" clId="{FC0DA228-A698-4C8F-BCFE-D8BE32D856AC}" dt="2023-11-18T10:48:04.052" v="4343" actId="478"/>
          <ac:cxnSpMkLst>
            <pc:docMk/>
            <pc:sldMk cId="3619920182" sldId="263"/>
            <ac:cxnSpMk id="87" creationId="{54A2E8D5-5AD9-6787-6632-12BC2954D24D}"/>
          </ac:cxnSpMkLst>
        </pc:cxnChg>
        <pc:cxnChg chg="add del mod">
          <ac:chgData name="Mario Pascual González" userId="b160d036f0c9fd99" providerId="LiveId" clId="{FC0DA228-A698-4C8F-BCFE-D8BE32D856AC}" dt="2023-11-18T10:36:16.549" v="4122" actId="478"/>
          <ac:cxnSpMkLst>
            <pc:docMk/>
            <pc:sldMk cId="3619920182" sldId="263"/>
            <ac:cxnSpMk id="101" creationId="{035B4DF8-5C30-4627-12AC-733E859A845A}"/>
          </ac:cxnSpMkLst>
        </pc:cxnChg>
        <pc:cxnChg chg="add mod">
          <ac:chgData name="Mario Pascual González" userId="b160d036f0c9fd99" providerId="LiveId" clId="{FC0DA228-A698-4C8F-BCFE-D8BE32D856AC}" dt="2023-11-18T10:52:48.829" v="4476" actId="1076"/>
          <ac:cxnSpMkLst>
            <pc:docMk/>
            <pc:sldMk cId="3619920182" sldId="263"/>
            <ac:cxnSpMk id="111" creationId="{0B1FFB84-AE71-22DF-4412-28F51616D538}"/>
          </ac:cxnSpMkLst>
        </pc:cxnChg>
        <pc:cxnChg chg="add del mod">
          <ac:chgData name="Mario Pascual González" userId="b160d036f0c9fd99" providerId="LiveId" clId="{FC0DA228-A698-4C8F-BCFE-D8BE32D856AC}" dt="2023-11-18T10:48:01.092" v="4342" actId="478"/>
          <ac:cxnSpMkLst>
            <pc:docMk/>
            <pc:sldMk cId="3619920182" sldId="263"/>
            <ac:cxnSpMk id="121" creationId="{87FFE82E-CBA4-3EED-F88F-17909F138DEE}"/>
          </ac:cxnSpMkLst>
        </pc:cxnChg>
        <pc:cxnChg chg="add del mod">
          <ac:chgData name="Mario Pascual González" userId="b160d036f0c9fd99" providerId="LiveId" clId="{FC0DA228-A698-4C8F-BCFE-D8BE32D856AC}" dt="2023-11-18T10:49:54.436" v="4403" actId="478"/>
          <ac:cxnSpMkLst>
            <pc:docMk/>
            <pc:sldMk cId="3619920182" sldId="263"/>
            <ac:cxnSpMk id="125" creationId="{19D0A588-8B7E-C985-B437-8DDE4C06BEEF}"/>
          </ac:cxnSpMkLst>
        </pc:cxnChg>
        <pc:cxnChg chg="add del mod">
          <ac:chgData name="Mario Pascual González" userId="b160d036f0c9fd99" providerId="LiveId" clId="{FC0DA228-A698-4C8F-BCFE-D8BE32D856AC}" dt="2023-11-18T10:48:56.733" v="4359" actId="478"/>
          <ac:cxnSpMkLst>
            <pc:docMk/>
            <pc:sldMk cId="3619920182" sldId="263"/>
            <ac:cxnSpMk id="143" creationId="{578B434E-2911-D84A-B98B-682D4E63E21A}"/>
          </ac:cxnSpMkLst>
        </pc:cxnChg>
        <pc:cxnChg chg="add mod">
          <ac:chgData name="Mario Pascual González" userId="b160d036f0c9fd99" providerId="LiveId" clId="{FC0DA228-A698-4C8F-BCFE-D8BE32D856AC}" dt="2023-11-18T10:52:48.829" v="4476" actId="1076"/>
          <ac:cxnSpMkLst>
            <pc:docMk/>
            <pc:sldMk cId="3619920182" sldId="263"/>
            <ac:cxnSpMk id="152" creationId="{30F6ECCC-5B1D-5658-6222-E373CCD3B0E2}"/>
          </ac:cxnSpMkLst>
        </pc:cxnChg>
        <pc:cxnChg chg="add mod">
          <ac:chgData name="Mario Pascual González" userId="b160d036f0c9fd99" providerId="LiveId" clId="{FC0DA228-A698-4C8F-BCFE-D8BE32D856AC}" dt="2023-11-18T10:52:48.829" v="4476" actId="1076"/>
          <ac:cxnSpMkLst>
            <pc:docMk/>
            <pc:sldMk cId="3619920182" sldId="263"/>
            <ac:cxnSpMk id="154" creationId="{C1FF9EA5-F5D2-EC3E-B60F-09ECD32F2969}"/>
          </ac:cxnSpMkLst>
        </pc:cxnChg>
        <pc:cxnChg chg="add mod">
          <ac:chgData name="Mario Pascual González" userId="b160d036f0c9fd99" providerId="LiveId" clId="{FC0DA228-A698-4C8F-BCFE-D8BE32D856AC}" dt="2023-11-18T10:51:47.620" v="4446" actId="14100"/>
          <ac:cxnSpMkLst>
            <pc:docMk/>
            <pc:sldMk cId="3619920182" sldId="263"/>
            <ac:cxnSpMk id="156" creationId="{9A046C5B-2D09-43AF-1A46-7975B5ACA88D}"/>
          </ac:cxnSpMkLst>
        </pc:cxnChg>
        <pc:cxnChg chg="add mod">
          <ac:chgData name="Mario Pascual González" userId="b160d036f0c9fd99" providerId="LiveId" clId="{FC0DA228-A698-4C8F-BCFE-D8BE32D856AC}" dt="2023-11-18T10:52:53.749" v="4477" actId="1076"/>
          <ac:cxnSpMkLst>
            <pc:docMk/>
            <pc:sldMk cId="3619920182" sldId="263"/>
            <ac:cxnSpMk id="160" creationId="{EE07E88E-AC29-15B7-0D63-54FB95CC114C}"/>
          </ac:cxnSpMkLst>
        </pc:cxnChg>
        <pc:cxnChg chg="add mod">
          <ac:chgData name="Mario Pascual González" userId="b160d036f0c9fd99" providerId="LiveId" clId="{FC0DA228-A698-4C8F-BCFE-D8BE32D856AC}" dt="2023-11-18T10:53:06.373" v="4482" actId="208"/>
          <ac:cxnSpMkLst>
            <pc:docMk/>
            <pc:sldMk cId="3619920182" sldId="263"/>
            <ac:cxnSpMk id="165" creationId="{188CD215-54D6-B2D0-A5D8-D4C08A2B35A2}"/>
          </ac:cxnSpMkLst>
        </pc:cxnChg>
        <pc:cxnChg chg="add mod">
          <ac:chgData name="Mario Pascual González" userId="b160d036f0c9fd99" providerId="LiveId" clId="{FC0DA228-A698-4C8F-BCFE-D8BE32D856AC}" dt="2023-11-18T10:53:18.100" v="4488" actId="14100"/>
          <ac:cxnSpMkLst>
            <pc:docMk/>
            <pc:sldMk cId="3619920182" sldId="263"/>
            <ac:cxnSpMk id="173" creationId="{2B3CD754-02D4-A263-DCCA-1720E8EC218A}"/>
          </ac:cxnSpMkLst>
        </pc:cxnChg>
      </pc:sldChg>
      <pc:sldChg chg="addSp delSp modSp new mod">
        <pc:chgData name="Mario Pascual González" userId="b160d036f0c9fd99" providerId="LiveId" clId="{FC0DA228-A698-4C8F-BCFE-D8BE32D856AC}" dt="2023-11-18T11:34:47.519" v="5767"/>
        <pc:sldMkLst>
          <pc:docMk/>
          <pc:sldMk cId="3930822873" sldId="264"/>
        </pc:sldMkLst>
        <pc:spChg chg="mod">
          <ac:chgData name="Mario Pascual González" userId="b160d036f0c9fd99" providerId="LiveId" clId="{FC0DA228-A698-4C8F-BCFE-D8BE32D856AC}" dt="2023-11-18T11:34:47.519" v="5767"/>
          <ac:spMkLst>
            <pc:docMk/>
            <pc:sldMk cId="3930822873" sldId="264"/>
            <ac:spMk id="2" creationId="{02A6322E-8026-5A2A-22F2-687D908EFDFB}"/>
          </ac:spMkLst>
        </pc:spChg>
        <pc:spChg chg="del">
          <ac:chgData name="Mario Pascual González" userId="b160d036f0c9fd99" providerId="LiveId" clId="{FC0DA228-A698-4C8F-BCFE-D8BE32D856AC}" dt="2023-11-18T10:59:07.453" v="4653" actId="478"/>
          <ac:spMkLst>
            <pc:docMk/>
            <pc:sldMk cId="3930822873" sldId="264"/>
            <ac:spMk id="3" creationId="{597FA2F1-B532-8574-6953-4A9ADD2C0D5A}"/>
          </ac:spMkLst>
        </pc:spChg>
        <pc:spChg chg="add mod">
          <ac:chgData name="Mario Pascual González" userId="b160d036f0c9fd99" providerId="LiveId" clId="{FC0DA228-A698-4C8F-BCFE-D8BE32D856AC}" dt="2023-11-18T11:02:05.548" v="4692" actId="14100"/>
          <ac:spMkLst>
            <pc:docMk/>
            <pc:sldMk cId="3930822873" sldId="264"/>
            <ac:spMk id="4" creationId="{21C8CBB4-C188-C7D4-ABA7-B914ED059AB1}"/>
          </ac:spMkLst>
        </pc:spChg>
        <pc:spChg chg="add mod">
          <ac:chgData name="Mario Pascual González" userId="b160d036f0c9fd99" providerId="LiveId" clId="{FC0DA228-A698-4C8F-BCFE-D8BE32D856AC}" dt="2023-11-18T11:02:02.645" v="4691" actId="1076"/>
          <ac:spMkLst>
            <pc:docMk/>
            <pc:sldMk cId="3930822873" sldId="264"/>
            <ac:spMk id="5" creationId="{60B98DFC-D781-30E5-BC49-C9F6B0028A07}"/>
          </ac:spMkLst>
        </pc:spChg>
        <pc:spChg chg="add del mod">
          <ac:chgData name="Mario Pascual González" userId="b160d036f0c9fd99" providerId="LiveId" clId="{FC0DA228-A698-4C8F-BCFE-D8BE32D856AC}" dt="2023-11-18T11:01:40.340" v="4683" actId="478"/>
          <ac:spMkLst>
            <pc:docMk/>
            <pc:sldMk cId="3930822873" sldId="264"/>
            <ac:spMk id="6" creationId="{A04B0FBB-F40F-E755-6706-CCB5C732D651}"/>
          </ac:spMkLst>
        </pc:spChg>
        <pc:spChg chg="add del mod">
          <ac:chgData name="Mario Pascual González" userId="b160d036f0c9fd99" providerId="LiveId" clId="{FC0DA228-A698-4C8F-BCFE-D8BE32D856AC}" dt="2023-11-18T11:01:46.716" v="4686" actId="478"/>
          <ac:spMkLst>
            <pc:docMk/>
            <pc:sldMk cId="3930822873" sldId="264"/>
            <ac:spMk id="7" creationId="{2F0E9929-642B-3A03-3DDE-7744782022F8}"/>
          </ac:spMkLst>
        </pc:spChg>
        <pc:spChg chg="add mod">
          <ac:chgData name="Mario Pascual González" userId="b160d036f0c9fd99" providerId="LiveId" clId="{FC0DA228-A698-4C8F-BCFE-D8BE32D856AC}" dt="2023-11-18T11:02:02.645" v="4691" actId="1076"/>
          <ac:spMkLst>
            <pc:docMk/>
            <pc:sldMk cId="3930822873" sldId="264"/>
            <ac:spMk id="8" creationId="{1EE928A5-20C0-5801-631A-FB28D9DD5408}"/>
          </ac:spMkLst>
        </pc:spChg>
        <pc:spChg chg="add mod">
          <ac:chgData name="Mario Pascual González" userId="b160d036f0c9fd99" providerId="LiveId" clId="{FC0DA228-A698-4C8F-BCFE-D8BE32D856AC}" dt="2023-11-18T11:02:02.645" v="4691" actId="1076"/>
          <ac:spMkLst>
            <pc:docMk/>
            <pc:sldMk cId="3930822873" sldId="264"/>
            <ac:spMk id="9" creationId="{A6638193-7176-FC16-544A-6CF9BCC44EA8}"/>
          </ac:spMkLst>
        </pc:spChg>
        <pc:spChg chg="add mod">
          <ac:chgData name="Mario Pascual González" userId="b160d036f0c9fd99" providerId="LiveId" clId="{FC0DA228-A698-4C8F-BCFE-D8BE32D856AC}" dt="2023-11-18T11:06:08.197" v="4865" actId="14100"/>
          <ac:spMkLst>
            <pc:docMk/>
            <pc:sldMk cId="3930822873" sldId="264"/>
            <ac:spMk id="13" creationId="{855B81D5-F101-6659-8E7C-BDD8A7AFB3D7}"/>
          </ac:spMkLst>
        </pc:spChg>
        <pc:spChg chg="add mod">
          <ac:chgData name="Mario Pascual González" userId="b160d036f0c9fd99" providerId="LiveId" clId="{FC0DA228-A698-4C8F-BCFE-D8BE32D856AC}" dt="2023-11-18T11:02:02.645" v="4691" actId="1076"/>
          <ac:spMkLst>
            <pc:docMk/>
            <pc:sldMk cId="3930822873" sldId="264"/>
            <ac:spMk id="14" creationId="{E7366C65-A96B-02A6-08DE-0593939699DC}"/>
          </ac:spMkLst>
        </pc:spChg>
        <pc:spChg chg="add mod">
          <ac:chgData name="Mario Pascual González" userId="b160d036f0c9fd99" providerId="LiveId" clId="{FC0DA228-A698-4C8F-BCFE-D8BE32D856AC}" dt="2023-11-18T11:06:56.660" v="4924" actId="1076"/>
          <ac:spMkLst>
            <pc:docMk/>
            <pc:sldMk cId="3930822873" sldId="264"/>
            <ac:spMk id="25" creationId="{241171FA-5B41-C95A-6DD7-2E83F0F47931}"/>
          </ac:spMkLst>
        </pc:spChg>
        <pc:spChg chg="add mod">
          <ac:chgData name="Mario Pascual González" userId="b160d036f0c9fd99" providerId="LiveId" clId="{FC0DA228-A698-4C8F-BCFE-D8BE32D856AC}" dt="2023-11-18T11:06:21.748" v="4916" actId="20577"/>
          <ac:spMkLst>
            <pc:docMk/>
            <pc:sldMk cId="3930822873" sldId="264"/>
            <ac:spMk id="31" creationId="{A37533AA-7310-CCCF-2A02-815CCB5297CA}"/>
          </ac:spMkLst>
        </pc:spChg>
        <pc:spChg chg="add mod">
          <ac:chgData name="Mario Pascual González" userId="b160d036f0c9fd99" providerId="LiveId" clId="{FC0DA228-A698-4C8F-BCFE-D8BE32D856AC}" dt="2023-11-18T11:07:10.381" v="4935" actId="1076"/>
          <ac:spMkLst>
            <pc:docMk/>
            <pc:sldMk cId="3930822873" sldId="264"/>
            <ac:spMk id="37" creationId="{49DC02ED-3206-367F-D027-B21E60FF3F57}"/>
          </ac:spMkLst>
        </pc:spChg>
        <pc:spChg chg="add del mod">
          <ac:chgData name="Mario Pascual González" userId="b160d036f0c9fd99" providerId="LiveId" clId="{FC0DA228-A698-4C8F-BCFE-D8BE32D856AC}" dt="2023-11-18T11:09:02.260" v="5107" actId="478"/>
          <ac:spMkLst>
            <pc:docMk/>
            <pc:sldMk cId="3930822873" sldId="264"/>
            <ac:spMk id="38" creationId="{13601299-1E96-D785-A2C9-060B278DD1CC}"/>
          </ac:spMkLst>
        </pc:spChg>
        <pc:spChg chg="add mod">
          <ac:chgData name="Mario Pascual González" userId="b160d036f0c9fd99" providerId="LiveId" clId="{FC0DA228-A698-4C8F-BCFE-D8BE32D856AC}" dt="2023-11-18T11:08:54.916" v="5104" actId="1076"/>
          <ac:spMkLst>
            <pc:docMk/>
            <pc:sldMk cId="3930822873" sldId="264"/>
            <ac:spMk id="42" creationId="{0FC9F82C-1205-2734-86E3-AADA653B3C9B}"/>
          </ac:spMkLst>
        </pc:spChg>
        <pc:spChg chg="add mod">
          <ac:chgData name="Mario Pascual González" userId="b160d036f0c9fd99" providerId="LiveId" clId="{FC0DA228-A698-4C8F-BCFE-D8BE32D856AC}" dt="2023-11-18T11:18:03.773" v="5201" actId="20577"/>
          <ac:spMkLst>
            <pc:docMk/>
            <pc:sldMk cId="3930822873" sldId="264"/>
            <ac:spMk id="44" creationId="{D6A36431-DA96-98C4-9F10-FB3381899F19}"/>
          </ac:spMkLst>
        </pc:spChg>
        <pc:spChg chg="add mod">
          <ac:chgData name="Mario Pascual González" userId="b160d036f0c9fd99" providerId="LiveId" clId="{FC0DA228-A698-4C8F-BCFE-D8BE32D856AC}" dt="2023-11-18T11:10:48.773" v="5197" actId="14100"/>
          <ac:spMkLst>
            <pc:docMk/>
            <pc:sldMk cId="3930822873" sldId="264"/>
            <ac:spMk id="51" creationId="{F60B40EA-F11C-E473-319E-A9DF8AD8D776}"/>
          </ac:spMkLst>
        </pc:spChg>
        <pc:spChg chg="add mod">
          <ac:chgData name="Mario Pascual González" userId="b160d036f0c9fd99" providerId="LiveId" clId="{FC0DA228-A698-4C8F-BCFE-D8BE32D856AC}" dt="2023-11-18T11:10:58.308" v="5200" actId="1076"/>
          <ac:spMkLst>
            <pc:docMk/>
            <pc:sldMk cId="3930822873" sldId="264"/>
            <ac:spMk id="54" creationId="{322AF43E-8FDD-0C24-D8DF-55692D8F3C6E}"/>
          </ac:spMkLst>
        </pc:spChg>
        <pc:spChg chg="add mod">
          <ac:chgData name="Mario Pascual González" userId="b160d036f0c9fd99" providerId="LiveId" clId="{FC0DA228-A698-4C8F-BCFE-D8BE32D856AC}" dt="2023-11-18T11:10:54.996" v="5199" actId="1076"/>
          <ac:spMkLst>
            <pc:docMk/>
            <pc:sldMk cId="3930822873" sldId="264"/>
            <ac:spMk id="55" creationId="{2D467273-7620-C3C5-0A14-5E33A9DF903F}"/>
          </ac:spMkLst>
        </pc:spChg>
        <pc:picChg chg="add mod">
          <ac:chgData name="Mario Pascual González" userId="b160d036f0c9fd99" providerId="LiveId" clId="{FC0DA228-A698-4C8F-BCFE-D8BE32D856AC}" dt="2023-11-18T11:18:24.521" v="5202"/>
          <ac:picMkLst>
            <pc:docMk/>
            <pc:sldMk cId="3930822873" sldId="264"/>
            <ac:picMk id="58" creationId="{66AA87A0-0AEF-C26D-4A2F-A490B6A6B689}"/>
          </ac:picMkLst>
        </pc:picChg>
        <pc:cxnChg chg="add mod">
          <ac:chgData name="Mario Pascual González" userId="b160d036f0c9fd99" providerId="LiveId" clId="{FC0DA228-A698-4C8F-BCFE-D8BE32D856AC}" dt="2023-11-18T11:06:08.197" v="4865" actId="14100"/>
          <ac:cxnSpMkLst>
            <pc:docMk/>
            <pc:sldMk cId="3930822873" sldId="264"/>
            <ac:cxnSpMk id="10" creationId="{8BABCC10-9ED9-F182-E4D5-FE72CA17EE37}"/>
          </ac:cxnSpMkLst>
        </pc:cxnChg>
        <pc:cxnChg chg="add mod">
          <ac:chgData name="Mario Pascual González" userId="b160d036f0c9fd99" providerId="LiveId" clId="{FC0DA228-A698-4C8F-BCFE-D8BE32D856AC}" dt="2023-11-18T11:06:08.197" v="4865" actId="14100"/>
          <ac:cxnSpMkLst>
            <pc:docMk/>
            <pc:sldMk cId="3930822873" sldId="264"/>
            <ac:cxnSpMk id="11" creationId="{F96DE311-784A-3C78-D498-AF3C97FF8B69}"/>
          </ac:cxnSpMkLst>
        </pc:cxnChg>
        <pc:cxnChg chg="add mod">
          <ac:chgData name="Mario Pascual González" userId="b160d036f0c9fd99" providerId="LiveId" clId="{FC0DA228-A698-4C8F-BCFE-D8BE32D856AC}" dt="2023-11-18T11:06:08.197" v="4865" actId="14100"/>
          <ac:cxnSpMkLst>
            <pc:docMk/>
            <pc:sldMk cId="3930822873" sldId="264"/>
            <ac:cxnSpMk id="12" creationId="{1474D387-5710-2400-6133-BF56C487D93D}"/>
          </ac:cxnSpMkLst>
        </pc:cxnChg>
        <pc:cxnChg chg="add mod">
          <ac:chgData name="Mario Pascual González" userId="b160d036f0c9fd99" providerId="LiveId" clId="{FC0DA228-A698-4C8F-BCFE-D8BE32D856AC}" dt="2023-11-18T11:06:08.197" v="4865" actId="14100"/>
          <ac:cxnSpMkLst>
            <pc:docMk/>
            <pc:sldMk cId="3930822873" sldId="264"/>
            <ac:cxnSpMk id="22" creationId="{05B408FA-93D5-0DB2-B49A-7EF90EF867DC}"/>
          </ac:cxnSpMkLst>
        </pc:cxnChg>
        <pc:cxnChg chg="add mod">
          <ac:chgData name="Mario Pascual González" userId="b160d036f0c9fd99" providerId="LiveId" clId="{FC0DA228-A698-4C8F-BCFE-D8BE32D856AC}" dt="2023-11-18T11:06:56.660" v="4924" actId="1076"/>
          <ac:cxnSpMkLst>
            <pc:docMk/>
            <pc:sldMk cId="3930822873" sldId="264"/>
            <ac:cxnSpMk id="32" creationId="{980FBA1D-BA66-F41B-92D7-75AC0D66679E}"/>
          </ac:cxnSpMkLst>
        </pc:cxnChg>
        <pc:cxnChg chg="add mod">
          <ac:chgData name="Mario Pascual González" userId="b160d036f0c9fd99" providerId="LiveId" clId="{FC0DA228-A698-4C8F-BCFE-D8BE32D856AC}" dt="2023-11-18T11:08:56.940" v="5105" actId="14100"/>
          <ac:cxnSpMkLst>
            <pc:docMk/>
            <pc:sldMk cId="3930822873" sldId="264"/>
            <ac:cxnSpMk id="39" creationId="{4767DAFC-8855-AA55-97FD-D6BC1AE676CE}"/>
          </ac:cxnSpMkLst>
        </pc:cxnChg>
        <pc:cxnChg chg="add mod">
          <ac:chgData name="Mario Pascual González" userId="b160d036f0c9fd99" providerId="LiveId" clId="{FC0DA228-A698-4C8F-BCFE-D8BE32D856AC}" dt="2023-11-18T11:09:25.941" v="5114" actId="14100"/>
          <ac:cxnSpMkLst>
            <pc:docMk/>
            <pc:sldMk cId="3930822873" sldId="264"/>
            <ac:cxnSpMk id="45" creationId="{EBC63CD4-D9CE-98D9-3635-1C305E566568}"/>
          </ac:cxnSpMkLst>
        </pc:cxnChg>
        <pc:cxnChg chg="add mod">
          <ac:chgData name="Mario Pascual González" userId="b160d036f0c9fd99" providerId="LiveId" clId="{FC0DA228-A698-4C8F-BCFE-D8BE32D856AC}" dt="2023-11-18T11:09:33.925" v="5116" actId="208"/>
          <ac:cxnSpMkLst>
            <pc:docMk/>
            <pc:sldMk cId="3930822873" sldId="264"/>
            <ac:cxnSpMk id="49" creationId="{C020BC51-33CB-A249-0D2D-F74F1B7A3E2B}"/>
          </ac:cxnSpMkLst>
        </pc:cxnChg>
        <pc:cxnChg chg="add del mod">
          <ac:chgData name="Mario Pascual González" userId="b160d036f0c9fd99" providerId="LiveId" clId="{FC0DA228-A698-4C8F-BCFE-D8BE32D856AC}" dt="2023-11-18T11:09:44.051" v="5119" actId="478"/>
          <ac:cxnSpMkLst>
            <pc:docMk/>
            <pc:sldMk cId="3930822873" sldId="264"/>
            <ac:cxnSpMk id="50" creationId="{4FB4218D-F0A2-1C35-C549-0C87F041FC37}"/>
          </ac:cxnSpMkLst>
        </pc:cxnChg>
        <pc:cxnChg chg="add mod">
          <ac:chgData name="Mario Pascual González" userId="b160d036f0c9fd99" providerId="LiveId" clId="{FC0DA228-A698-4C8F-BCFE-D8BE32D856AC}" dt="2023-11-18T11:10:48.773" v="5197" actId="14100"/>
          <ac:cxnSpMkLst>
            <pc:docMk/>
            <pc:sldMk cId="3930822873" sldId="264"/>
            <ac:cxnSpMk id="53" creationId="{3929CF10-E3DA-131E-13E1-2CF2A5A98928}"/>
          </ac:cxnSpMkLst>
        </pc:cxnChg>
      </pc:sldChg>
      <pc:sldChg chg="addSp delSp modSp new mod">
        <pc:chgData name="Mario Pascual González" userId="b160d036f0c9fd99" providerId="LiveId" clId="{FC0DA228-A698-4C8F-BCFE-D8BE32D856AC}" dt="2023-11-18T11:34:49.479" v="5768"/>
        <pc:sldMkLst>
          <pc:docMk/>
          <pc:sldMk cId="2500106461" sldId="265"/>
        </pc:sldMkLst>
        <pc:spChg chg="mod">
          <ac:chgData name="Mario Pascual González" userId="b160d036f0c9fd99" providerId="LiveId" clId="{FC0DA228-A698-4C8F-BCFE-D8BE32D856AC}" dt="2023-11-18T11:34:49.479" v="5768"/>
          <ac:spMkLst>
            <pc:docMk/>
            <pc:sldMk cId="2500106461" sldId="265"/>
            <ac:spMk id="2" creationId="{B810DCE1-4E6F-D514-3C8D-0599311CE64E}"/>
          </ac:spMkLst>
        </pc:spChg>
        <pc:spChg chg="del">
          <ac:chgData name="Mario Pascual González" userId="b160d036f0c9fd99" providerId="LiveId" clId="{FC0DA228-A698-4C8F-BCFE-D8BE32D856AC}" dt="2023-11-18T11:20:02.260" v="5256" actId="478"/>
          <ac:spMkLst>
            <pc:docMk/>
            <pc:sldMk cId="2500106461" sldId="265"/>
            <ac:spMk id="3" creationId="{1338F356-83A0-8072-A04B-C0762D483575}"/>
          </ac:spMkLst>
        </pc:spChg>
        <pc:spChg chg="add mod">
          <ac:chgData name="Mario Pascual González" userId="b160d036f0c9fd99" providerId="LiveId" clId="{FC0DA228-A698-4C8F-BCFE-D8BE32D856AC}" dt="2023-11-18T11:23:34.028" v="5310" actId="20577"/>
          <ac:spMkLst>
            <pc:docMk/>
            <pc:sldMk cId="2500106461" sldId="265"/>
            <ac:spMk id="5" creationId="{F3E5191C-C851-7721-0689-A499B7212AFA}"/>
          </ac:spMkLst>
        </pc:spChg>
        <pc:spChg chg="add mod">
          <ac:chgData name="Mario Pascual González" userId="b160d036f0c9fd99" providerId="LiveId" clId="{FC0DA228-A698-4C8F-BCFE-D8BE32D856AC}" dt="2023-11-18T11:24:02.676" v="5331" actId="1076"/>
          <ac:spMkLst>
            <pc:docMk/>
            <pc:sldMk cId="2500106461" sldId="265"/>
            <ac:spMk id="8" creationId="{F0A9AEEB-52B7-3EE0-897A-3FD76F81C969}"/>
          </ac:spMkLst>
        </pc:spChg>
        <pc:spChg chg="add mod">
          <ac:chgData name="Mario Pascual González" userId="b160d036f0c9fd99" providerId="LiveId" clId="{FC0DA228-A698-4C8F-BCFE-D8BE32D856AC}" dt="2023-11-18T11:24:07.339" v="5344" actId="6549"/>
          <ac:spMkLst>
            <pc:docMk/>
            <pc:sldMk cId="2500106461" sldId="265"/>
            <ac:spMk id="10" creationId="{3822A143-CA22-28E1-DB69-CFF449B3EE24}"/>
          </ac:spMkLst>
        </pc:spChg>
        <pc:spChg chg="add mod">
          <ac:chgData name="Mario Pascual González" userId="b160d036f0c9fd99" providerId="LiveId" clId="{FC0DA228-A698-4C8F-BCFE-D8BE32D856AC}" dt="2023-11-18T11:24:20.412" v="5373" actId="6549"/>
          <ac:spMkLst>
            <pc:docMk/>
            <pc:sldMk cId="2500106461" sldId="265"/>
            <ac:spMk id="14" creationId="{C19A3DAE-6EC0-91F8-809B-023C21E1D8FF}"/>
          </ac:spMkLst>
        </pc:spChg>
        <pc:spChg chg="add mod">
          <ac:chgData name="Mario Pascual González" userId="b160d036f0c9fd99" providerId="LiveId" clId="{FC0DA228-A698-4C8F-BCFE-D8BE32D856AC}" dt="2023-11-18T11:25:10.628" v="5393" actId="1076"/>
          <ac:spMkLst>
            <pc:docMk/>
            <pc:sldMk cId="2500106461" sldId="265"/>
            <ac:spMk id="22" creationId="{693D489A-01DA-49BA-EF10-E00A87528502}"/>
          </ac:spMkLst>
        </pc:spChg>
        <pc:spChg chg="add mod">
          <ac:chgData name="Mario Pascual González" userId="b160d036f0c9fd99" providerId="LiveId" clId="{FC0DA228-A698-4C8F-BCFE-D8BE32D856AC}" dt="2023-11-18T11:25:18.211" v="5396" actId="1076"/>
          <ac:spMkLst>
            <pc:docMk/>
            <pc:sldMk cId="2500106461" sldId="265"/>
            <ac:spMk id="23" creationId="{9A4D7A2C-004D-64E0-E389-9E3D003E938D}"/>
          </ac:spMkLst>
        </pc:spChg>
        <pc:spChg chg="add del">
          <ac:chgData name="Mario Pascual González" userId="b160d036f0c9fd99" providerId="LiveId" clId="{FC0DA228-A698-4C8F-BCFE-D8BE32D856AC}" dt="2023-11-18T11:24:57.291" v="5389" actId="478"/>
          <ac:spMkLst>
            <pc:docMk/>
            <pc:sldMk cId="2500106461" sldId="265"/>
            <ac:spMk id="27" creationId="{99525EA5-945F-95C9-20FB-2552B5F4A921}"/>
          </ac:spMkLst>
        </pc:spChg>
        <pc:spChg chg="add mod">
          <ac:chgData name="Mario Pascual González" userId="b160d036f0c9fd99" providerId="LiveId" clId="{FC0DA228-A698-4C8F-BCFE-D8BE32D856AC}" dt="2023-11-18T11:25:13.404" v="5394" actId="1076"/>
          <ac:spMkLst>
            <pc:docMk/>
            <pc:sldMk cId="2500106461" sldId="265"/>
            <ac:spMk id="28" creationId="{8FDA62BF-AD00-7BA4-622F-B020C39F2D6B}"/>
          </ac:spMkLst>
        </pc:spChg>
        <pc:spChg chg="add mod">
          <ac:chgData name="Mario Pascual González" userId="b160d036f0c9fd99" providerId="LiveId" clId="{FC0DA228-A698-4C8F-BCFE-D8BE32D856AC}" dt="2023-11-18T11:25:52.645" v="5410" actId="14100"/>
          <ac:spMkLst>
            <pc:docMk/>
            <pc:sldMk cId="2500106461" sldId="265"/>
            <ac:spMk id="38" creationId="{FED4DA4E-FE55-26D3-BB39-F294B2FC6BBD}"/>
          </ac:spMkLst>
        </pc:spChg>
        <pc:picChg chg="add mod">
          <ac:chgData name="Mario Pascual González" userId="b160d036f0c9fd99" providerId="LiveId" clId="{FC0DA228-A698-4C8F-BCFE-D8BE32D856AC}" dt="2023-11-18T11:23:02.340" v="5277" actId="1076"/>
          <ac:picMkLst>
            <pc:docMk/>
            <pc:sldMk cId="2500106461" sldId="265"/>
            <ac:picMk id="4" creationId="{E5A9CF5D-AC05-C491-8365-F847C5A0B04F}"/>
          </ac:picMkLst>
        </pc:picChg>
        <pc:picChg chg="add mod">
          <ac:chgData name="Mario Pascual González" userId="b160d036f0c9fd99" providerId="LiveId" clId="{FC0DA228-A698-4C8F-BCFE-D8BE32D856AC}" dt="2023-11-18T11:23:02.340" v="5277" actId="1076"/>
          <ac:picMkLst>
            <pc:docMk/>
            <pc:sldMk cId="2500106461" sldId="265"/>
            <ac:picMk id="7" creationId="{F04B8A6B-79DF-FEC6-EDFC-00E7156AB7D0}"/>
          </ac:picMkLst>
        </pc:picChg>
        <pc:picChg chg="add mod">
          <ac:chgData name="Mario Pascual González" userId="b160d036f0c9fd99" providerId="LiveId" clId="{FC0DA228-A698-4C8F-BCFE-D8BE32D856AC}" dt="2023-11-18T11:23:02.340" v="5277" actId="1076"/>
          <ac:picMkLst>
            <pc:docMk/>
            <pc:sldMk cId="2500106461" sldId="265"/>
            <ac:picMk id="9" creationId="{B0F2A8A4-45D4-3170-A0BB-439EEF0FEFA9}"/>
          </ac:picMkLst>
        </pc:picChg>
        <pc:picChg chg="add mod">
          <ac:chgData name="Mario Pascual González" userId="b160d036f0c9fd99" providerId="LiveId" clId="{FC0DA228-A698-4C8F-BCFE-D8BE32D856AC}" dt="2023-11-18T11:23:02.340" v="5277" actId="1076"/>
          <ac:picMkLst>
            <pc:docMk/>
            <pc:sldMk cId="2500106461" sldId="265"/>
            <ac:picMk id="11" creationId="{A8B246F8-F23A-D8E9-334B-C1118D2E83D5}"/>
          </ac:picMkLst>
        </pc:picChg>
        <pc:picChg chg="add mod">
          <ac:chgData name="Mario Pascual González" userId="b160d036f0c9fd99" providerId="LiveId" clId="{FC0DA228-A698-4C8F-BCFE-D8BE32D856AC}" dt="2023-11-18T11:26:26.369" v="5425"/>
          <ac:picMkLst>
            <pc:docMk/>
            <pc:sldMk cId="2500106461" sldId="265"/>
            <ac:picMk id="39" creationId="{38D32A83-1EEA-80E6-5E14-100E2E73EF46}"/>
          </ac:picMkLst>
        </pc:picChg>
        <pc:cxnChg chg="add mod">
          <ac:chgData name="Mario Pascual González" userId="b160d036f0c9fd99" providerId="LiveId" clId="{FC0DA228-A698-4C8F-BCFE-D8BE32D856AC}" dt="2023-11-18T11:23:02.340" v="5277" actId="1076"/>
          <ac:cxnSpMkLst>
            <pc:docMk/>
            <pc:sldMk cId="2500106461" sldId="265"/>
            <ac:cxnSpMk id="6" creationId="{4F7250AD-D475-F423-EBC0-A2DC878EA8D9}"/>
          </ac:cxnSpMkLst>
        </pc:cxnChg>
        <pc:cxnChg chg="add mod">
          <ac:chgData name="Mario Pascual González" userId="b160d036f0c9fd99" providerId="LiveId" clId="{FC0DA228-A698-4C8F-BCFE-D8BE32D856AC}" dt="2023-11-18T11:23:02.340" v="5277" actId="1076"/>
          <ac:cxnSpMkLst>
            <pc:docMk/>
            <pc:sldMk cId="2500106461" sldId="265"/>
            <ac:cxnSpMk id="12" creationId="{EFE1BDFE-7B90-009D-582C-E554096013E0}"/>
          </ac:cxnSpMkLst>
        </pc:cxnChg>
        <pc:cxnChg chg="add mod">
          <ac:chgData name="Mario Pascual González" userId="b160d036f0c9fd99" providerId="LiveId" clId="{FC0DA228-A698-4C8F-BCFE-D8BE32D856AC}" dt="2023-11-18T11:23:02.340" v="5277" actId="1076"/>
          <ac:cxnSpMkLst>
            <pc:docMk/>
            <pc:sldMk cId="2500106461" sldId="265"/>
            <ac:cxnSpMk id="13" creationId="{7E81362D-751B-FCDB-9113-B0E5539FA17E}"/>
          </ac:cxnSpMkLst>
        </pc:cxnChg>
        <pc:cxnChg chg="add mod">
          <ac:chgData name="Mario Pascual González" userId="b160d036f0c9fd99" providerId="LiveId" clId="{FC0DA228-A698-4C8F-BCFE-D8BE32D856AC}" dt="2023-11-18T11:25:13.404" v="5394" actId="1076"/>
          <ac:cxnSpMkLst>
            <pc:docMk/>
            <pc:sldMk cId="2500106461" sldId="265"/>
            <ac:cxnSpMk id="25" creationId="{07608E2A-E279-2819-27AB-71D34792DBEA}"/>
          </ac:cxnSpMkLst>
        </pc:cxnChg>
        <pc:cxnChg chg="add mod">
          <ac:chgData name="Mario Pascual González" userId="b160d036f0c9fd99" providerId="LiveId" clId="{FC0DA228-A698-4C8F-BCFE-D8BE32D856AC}" dt="2023-11-18T11:25:27.612" v="5401" actId="14100"/>
          <ac:cxnSpMkLst>
            <pc:docMk/>
            <pc:sldMk cId="2500106461" sldId="265"/>
            <ac:cxnSpMk id="32" creationId="{1DD765FC-38C6-F273-1D01-2BE8E0D45538}"/>
          </ac:cxnSpMkLst>
        </pc:cxnChg>
        <pc:cxnChg chg="add mod">
          <ac:chgData name="Mario Pascual González" userId="b160d036f0c9fd99" providerId="LiveId" clId="{FC0DA228-A698-4C8F-BCFE-D8BE32D856AC}" dt="2023-11-18T11:25:34.795" v="5405" actId="14100"/>
          <ac:cxnSpMkLst>
            <pc:docMk/>
            <pc:sldMk cId="2500106461" sldId="265"/>
            <ac:cxnSpMk id="35" creationId="{AEC59EF7-9D40-CCF0-8C49-3E336B818BE5}"/>
          </ac:cxnSpMkLst>
        </pc:cxnChg>
      </pc:sldChg>
      <pc:sldChg chg="addSp delSp modSp new mod">
        <pc:chgData name="Mario Pascual González" userId="b160d036f0c9fd99" providerId="LiveId" clId="{FC0DA228-A698-4C8F-BCFE-D8BE32D856AC}" dt="2023-11-18T11:34:57.148" v="5774" actId="20577"/>
        <pc:sldMkLst>
          <pc:docMk/>
          <pc:sldMk cId="3852344489" sldId="266"/>
        </pc:sldMkLst>
        <pc:spChg chg="mod">
          <ac:chgData name="Mario Pascual González" userId="b160d036f0c9fd99" providerId="LiveId" clId="{FC0DA228-A698-4C8F-BCFE-D8BE32D856AC}" dt="2023-11-18T11:34:57.148" v="5774" actId="20577"/>
          <ac:spMkLst>
            <pc:docMk/>
            <pc:sldMk cId="3852344489" sldId="266"/>
            <ac:spMk id="2" creationId="{42AE44E9-3C3F-9256-3E99-E61CE9749870}"/>
          </ac:spMkLst>
        </pc:spChg>
        <pc:spChg chg="del mod">
          <ac:chgData name="Mario Pascual González" userId="b160d036f0c9fd99" providerId="LiveId" clId="{FC0DA228-A698-4C8F-BCFE-D8BE32D856AC}" dt="2023-11-18T11:28:37.197" v="5487" actId="478"/>
          <ac:spMkLst>
            <pc:docMk/>
            <pc:sldMk cId="3852344489" sldId="266"/>
            <ac:spMk id="3" creationId="{8AD7EBC2-F52F-897F-5C76-17FD8BFA9786}"/>
          </ac:spMkLst>
        </pc:spChg>
        <pc:spChg chg="add del mod">
          <ac:chgData name="Mario Pascual González" userId="b160d036f0c9fd99" providerId="LiveId" clId="{FC0DA228-A698-4C8F-BCFE-D8BE32D856AC}" dt="2023-11-18T11:28:51.246" v="5488" actId="3680"/>
          <ac:spMkLst>
            <pc:docMk/>
            <pc:sldMk cId="3852344489" sldId="266"/>
            <ac:spMk id="5" creationId="{9A93B149-D366-0D77-09C5-E9127820A4BF}"/>
          </ac:spMkLst>
        </pc:spChg>
        <pc:graphicFrameChg chg="add mod ord modGraphic">
          <ac:chgData name="Mario Pascual González" userId="b160d036f0c9fd99" providerId="LiveId" clId="{FC0DA228-A698-4C8F-BCFE-D8BE32D856AC}" dt="2023-11-18T11:31:51.645" v="5666" actId="122"/>
          <ac:graphicFrameMkLst>
            <pc:docMk/>
            <pc:sldMk cId="3852344489" sldId="266"/>
            <ac:graphicFrameMk id="6" creationId="{0E32FE09-FBBA-2F81-A4BD-B22E6C1C457B}"/>
          </ac:graphicFrameMkLst>
        </pc:graphicFrameChg>
        <pc:picChg chg="add mod">
          <ac:chgData name="Mario Pascual González" userId="b160d036f0c9fd99" providerId="LiveId" clId="{FC0DA228-A698-4C8F-BCFE-D8BE32D856AC}" dt="2023-11-18T11:32:04.388" v="5668" actId="1076"/>
          <ac:picMkLst>
            <pc:docMk/>
            <pc:sldMk cId="3852344489" sldId="266"/>
            <ac:picMk id="7" creationId="{E167878A-A128-571F-2F55-15072F172968}"/>
          </ac:picMkLst>
        </pc:picChg>
      </pc:sldChg>
      <pc:sldChg chg="addSp delSp modSp new mod">
        <pc:chgData name="Mario Pascual González" userId="b160d036f0c9fd99" providerId="LiveId" clId="{FC0DA228-A698-4C8F-BCFE-D8BE32D856AC}" dt="2023-11-18T11:34:53.907" v="5772" actId="20577"/>
        <pc:sldMkLst>
          <pc:docMk/>
          <pc:sldMk cId="3584677622" sldId="267"/>
        </pc:sldMkLst>
        <pc:spChg chg="mod">
          <ac:chgData name="Mario Pascual González" userId="b160d036f0c9fd99" providerId="LiveId" clId="{FC0DA228-A698-4C8F-BCFE-D8BE32D856AC}" dt="2023-11-18T11:34:53.907" v="5772" actId="20577"/>
          <ac:spMkLst>
            <pc:docMk/>
            <pc:sldMk cId="3584677622" sldId="267"/>
            <ac:spMk id="2" creationId="{780FDDF7-C5DF-B5C1-2862-1A8ADF455E20}"/>
          </ac:spMkLst>
        </pc:spChg>
        <pc:spChg chg="del">
          <ac:chgData name="Mario Pascual González" userId="b160d036f0c9fd99" providerId="LiveId" clId="{FC0DA228-A698-4C8F-BCFE-D8BE32D856AC}" dt="2023-11-18T11:32:21.619" v="5711" actId="478"/>
          <ac:spMkLst>
            <pc:docMk/>
            <pc:sldMk cId="3584677622" sldId="267"/>
            <ac:spMk id="3" creationId="{4A296266-B8CC-3ACC-5B41-7773EB565710}"/>
          </ac:spMkLst>
        </pc:spChg>
        <pc:picChg chg="add mod ord">
          <ac:chgData name="Mario Pascual González" userId="b160d036f0c9fd99" providerId="LiveId" clId="{FC0DA228-A698-4C8F-BCFE-D8BE32D856AC}" dt="2023-11-18T11:34:01.571" v="5747" actId="166"/>
          <ac:picMkLst>
            <pc:docMk/>
            <pc:sldMk cId="3584677622" sldId="267"/>
            <ac:picMk id="5" creationId="{75185F88-D0D9-DF67-86FA-F816C1A3F9C1}"/>
          </ac:picMkLst>
        </pc:picChg>
        <pc:picChg chg="add mod">
          <ac:chgData name="Mario Pascual González" userId="b160d036f0c9fd99" providerId="LiveId" clId="{FC0DA228-A698-4C8F-BCFE-D8BE32D856AC}" dt="2023-11-18T11:33:58.476" v="5746" actId="1076"/>
          <ac:picMkLst>
            <pc:docMk/>
            <pc:sldMk cId="3584677622" sldId="267"/>
            <ac:picMk id="7" creationId="{8DA7A579-EC82-F05C-DC29-DD18840A0927}"/>
          </ac:picMkLst>
        </pc:picChg>
        <pc:picChg chg="add mod">
          <ac:chgData name="Mario Pascual González" userId="b160d036f0c9fd99" providerId="LiveId" clId="{FC0DA228-A698-4C8F-BCFE-D8BE32D856AC}" dt="2023-11-18T11:33:55.355" v="5745" actId="1076"/>
          <ac:picMkLst>
            <pc:docMk/>
            <pc:sldMk cId="3584677622" sldId="267"/>
            <ac:picMk id="9" creationId="{D55A4E1F-EB36-2210-CF37-2616B220762A}"/>
          </ac:picMkLst>
        </pc:picChg>
        <pc:picChg chg="add mod">
          <ac:chgData name="Mario Pascual González" userId="b160d036f0c9fd99" providerId="LiveId" clId="{FC0DA228-A698-4C8F-BCFE-D8BE32D856AC}" dt="2023-11-18T11:34:16.545" v="5749"/>
          <ac:picMkLst>
            <pc:docMk/>
            <pc:sldMk cId="3584677622" sldId="267"/>
            <ac:picMk id="10" creationId="{2E95D9A2-77B1-D39E-EAE3-ED4DDDABAC1C}"/>
          </ac:picMkLst>
        </pc:picChg>
      </pc:sldChg>
      <pc:sldChg chg="addSp delSp modSp new mod">
        <pc:chgData name="Mario Pascual González" userId="b160d036f0c9fd99" providerId="LiveId" clId="{FC0DA228-A698-4C8F-BCFE-D8BE32D856AC}" dt="2023-11-18T11:40:09.116" v="6215" actId="1076"/>
        <pc:sldMkLst>
          <pc:docMk/>
          <pc:sldMk cId="1546749855" sldId="268"/>
        </pc:sldMkLst>
        <pc:spChg chg="mod">
          <ac:chgData name="Mario Pascual González" userId="b160d036f0c9fd99" providerId="LiveId" clId="{FC0DA228-A698-4C8F-BCFE-D8BE32D856AC}" dt="2023-11-18T11:35:13.195" v="5776" actId="20577"/>
          <ac:spMkLst>
            <pc:docMk/>
            <pc:sldMk cId="1546749855" sldId="268"/>
            <ac:spMk id="2" creationId="{E3F13E8F-0DEB-F5A8-C72D-1ADD9F04797C}"/>
          </ac:spMkLst>
        </pc:spChg>
        <pc:spChg chg="del">
          <ac:chgData name="Mario Pascual González" userId="b160d036f0c9fd99" providerId="LiveId" clId="{FC0DA228-A698-4C8F-BCFE-D8BE32D856AC}" dt="2023-11-18T11:35:16.667" v="5777" actId="478"/>
          <ac:spMkLst>
            <pc:docMk/>
            <pc:sldMk cId="1546749855" sldId="268"/>
            <ac:spMk id="3" creationId="{0A66743A-94E3-A262-2AB6-BC69E5AF2871}"/>
          </ac:spMkLst>
        </pc:spChg>
        <pc:spChg chg="add mod">
          <ac:chgData name="Mario Pascual González" userId="b160d036f0c9fd99" providerId="LiveId" clId="{FC0DA228-A698-4C8F-BCFE-D8BE32D856AC}" dt="2023-11-18T11:37:05.325" v="5876" actId="113"/>
          <ac:spMkLst>
            <pc:docMk/>
            <pc:sldMk cId="1546749855" sldId="268"/>
            <ac:spMk id="6" creationId="{2AAAA691-58CC-F373-E441-F2ACF66AAC74}"/>
          </ac:spMkLst>
        </pc:spChg>
        <pc:picChg chg="add mod">
          <ac:chgData name="Mario Pascual González" userId="b160d036f0c9fd99" providerId="LiveId" clId="{FC0DA228-A698-4C8F-BCFE-D8BE32D856AC}" dt="2023-11-18T11:40:05.285" v="6214" actId="1076"/>
          <ac:picMkLst>
            <pc:docMk/>
            <pc:sldMk cId="1546749855" sldId="268"/>
            <ac:picMk id="5" creationId="{AFCE0640-8273-089C-CC40-64A658006D6E}"/>
          </ac:picMkLst>
        </pc:picChg>
        <pc:picChg chg="add mod">
          <ac:chgData name="Mario Pascual González" userId="b160d036f0c9fd99" providerId="LiveId" clId="{FC0DA228-A698-4C8F-BCFE-D8BE32D856AC}" dt="2023-11-18T11:40:09.116" v="6215" actId="1076"/>
          <ac:picMkLst>
            <pc:docMk/>
            <pc:sldMk cId="1546749855" sldId="268"/>
            <ac:picMk id="7" creationId="{09886F93-474D-D27B-A4E1-E2F512D02CF8}"/>
          </ac:picMkLst>
        </pc:picChg>
      </pc:sldChg>
      <pc:sldChg chg="addSp delSp modSp new mod">
        <pc:chgData name="Mario Pascual González" userId="b160d036f0c9fd99" providerId="LiveId" clId="{FC0DA228-A698-4C8F-BCFE-D8BE32D856AC}" dt="2023-11-18T11:40:12.240" v="6216"/>
        <pc:sldMkLst>
          <pc:docMk/>
          <pc:sldMk cId="483968068" sldId="269"/>
        </pc:sldMkLst>
        <pc:spChg chg="mod">
          <ac:chgData name="Mario Pascual González" userId="b160d036f0c9fd99" providerId="LiveId" clId="{FC0DA228-A698-4C8F-BCFE-D8BE32D856AC}" dt="2023-11-18T11:38:21.748" v="5957" actId="20577"/>
          <ac:spMkLst>
            <pc:docMk/>
            <pc:sldMk cId="483968068" sldId="269"/>
            <ac:spMk id="2" creationId="{95EEE642-40EF-9DFC-7B5D-8A48F90D27E5}"/>
          </ac:spMkLst>
        </pc:spChg>
        <pc:spChg chg="del">
          <ac:chgData name="Mario Pascual González" userId="b160d036f0c9fd99" providerId="LiveId" clId="{FC0DA228-A698-4C8F-BCFE-D8BE32D856AC}" dt="2023-11-18T11:37:28.563" v="5890" actId="478"/>
          <ac:spMkLst>
            <pc:docMk/>
            <pc:sldMk cId="483968068" sldId="269"/>
            <ac:spMk id="3" creationId="{74220620-22B5-57FA-85A3-5C04B00BFA2E}"/>
          </ac:spMkLst>
        </pc:spChg>
        <pc:spChg chg="add mod">
          <ac:chgData name="Mario Pascual González" userId="b160d036f0c9fd99" providerId="LiveId" clId="{FC0DA228-A698-4C8F-BCFE-D8BE32D856AC}" dt="2023-11-18T11:39:22.179" v="6132" actId="1076"/>
          <ac:spMkLst>
            <pc:docMk/>
            <pc:sldMk cId="483968068" sldId="269"/>
            <ac:spMk id="8" creationId="{0E552ECC-16A3-28A8-1C1A-FB204775C312}"/>
          </ac:spMkLst>
        </pc:spChg>
        <pc:spChg chg="add mod">
          <ac:chgData name="Mario Pascual González" userId="b160d036f0c9fd99" providerId="LiveId" clId="{FC0DA228-A698-4C8F-BCFE-D8BE32D856AC}" dt="2023-11-18T11:39:45.123" v="6209" actId="1076"/>
          <ac:spMkLst>
            <pc:docMk/>
            <pc:sldMk cId="483968068" sldId="269"/>
            <ac:spMk id="9" creationId="{592EE519-254C-60C2-2178-4998DB850A60}"/>
          </ac:spMkLst>
        </pc:spChg>
        <pc:picChg chg="add mod">
          <ac:chgData name="Mario Pascual González" userId="b160d036f0c9fd99" providerId="LiveId" clId="{FC0DA228-A698-4C8F-BCFE-D8BE32D856AC}" dt="2023-11-18T11:38:28.588" v="5958" actId="1076"/>
          <ac:picMkLst>
            <pc:docMk/>
            <pc:sldMk cId="483968068" sldId="269"/>
            <ac:picMk id="5" creationId="{4AF2BAA5-A252-FC66-EBCB-6B5255F9CFC4}"/>
          </ac:picMkLst>
        </pc:picChg>
        <pc:picChg chg="add mod">
          <ac:chgData name="Mario Pascual González" userId="b160d036f0c9fd99" providerId="LiveId" clId="{FC0DA228-A698-4C8F-BCFE-D8BE32D856AC}" dt="2023-11-18T11:38:28.588" v="5958" actId="1076"/>
          <ac:picMkLst>
            <pc:docMk/>
            <pc:sldMk cId="483968068" sldId="269"/>
            <ac:picMk id="7" creationId="{838BA668-237B-ABC7-7A2D-7EE5AE34F064}"/>
          </ac:picMkLst>
        </pc:picChg>
        <pc:picChg chg="add mod">
          <ac:chgData name="Mario Pascual González" userId="b160d036f0c9fd99" providerId="LiveId" clId="{FC0DA228-A698-4C8F-BCFE-D8BE32D856AC}" dt="2023-11-18T11:40:12.240" v="6216"/>
          <ac:picMkLst>
            <pc:docMk/>
            <pc:sldMk cId="483968068" sldId="269"/>
            <ac:picMk id="10" creationId="{A6193644-8FE3-C653-8110-858E0B7619C6}"/>
          </ac:picMkLst>
        </pc:picChg>
      </pc:sldChg>
      <pc:sldChg chg="addSp delSp modSp new mod">
        <pc:chgData name="Mario Pascual González" userId="b160d036f0c9fd99" providerId="LiveId" clId="{FC0DA228-A698-4C8F-BCFE-D8BE32D856AC}" dt="2023-11-18T11:42:23.992" v="6497"/>
        <pc:sldMkLst>
          <pc:docMk/>
          <pc:sldMk cId="1712056555" sldId="270"/>
        </pc:sldMkLst>
        <pc:spChg chg="mod">
          <ac:chgData name="Mario Pascual González" userId="b160d036f0c9fd99" providerId="LiveId" clId="{FC0DA228-A698-4C8F-BCFE-D8BE32D856AC}" dt="2023-11-18T11:40:21.548" v="6229" actId="20577"/>
          <ac:spMkLst>
            <pc:docMk/>
            <pc:sldMk cId="1712056555" sldId="270"/>
            <ac:spMk id="2" creationId="{29F24B7A-CC9B-0999-3C7A-B5DA2DEBCD08}"/>
          </ac:spMkLst>
        </pc:spChg>
        <pc:spChg chg="del">
          <ac:chgData name="Mario Pascual González" userId="b160d036f0c9fd99" providerId="LiveId" clId="{FC0DA228-A698-4C8F-BCFE-D8BE32D856AC}" dt="2023-11-18T11:40:23.771" v="6230" actId="478"/>
          <ac:spMkLst>
            <pc:docMk/>
            <pc:sldMk cId="1712056555" sldId="270"/>
            <ac:spMk id="3" creationId="{1658F795-6E16-0A34-8E8F-B14BA80B55F9}"/>
          </ac:spMkLst>
        </pc:spChg>
        <pc:spChg chg="add mod">
          <ac:chgData name="Mario Pascual González" userId="b160d036f0c9fd99" providerId="LiveId" clId="{FC0DA228-A698-4C8F-BCFE-D8BE32D856AC}" dt="2023-11-18T11:41:45.716" v="6345" actId="1076"/>
          <ac:spMkLst>
            <pc:docMk/>
            <pc:sldMk cId="1712056555" sldId="270"/>
            <ac:spMk id="8" creationId="{ED49C4C9-588B-AD65-3851-87C440CA7706}"/>
          </ac:spMkLst>
        </pc:spChg>
        <pc:spChg chg="add mod">
          <ac:chgData name="Mario Pascual González" userId="b160d036f0c9fd99" providerId="LiveId" clId="{FC0DA228-A698-4C8F-BCFE-D8BE32D856AC}" dt="2023-11-18T11:42:19.259" v="6496" actId="1076"/>
          <ac:spMkLst>
            <pc:docMk/>
            <pc:sldMk cId="1712056555" sldId="270"/>
            <ac:spMk id="9" creationId="{2C83FBF2-8683-7970-CEDE-0503C0BC5C38}"/>
          </ac:spMkLst>
        </pc:spChg>
        <pc:picChg chg="add mod">
          <ac:chgData name="Mario Pascual González" userId="b160d036f0c9fd99" providerId="LiveId" clId="{FC0DA228-A698-4C8F-BCFE-D8BE32D856AC}" dt="2023-11-18T11:41:13.995" v="6249" actId="14100"/>
          <ac:picMkLst>
            <pc:docMk/>
            <pc:sldMk cId="1712056555" sldId="270"/>
            <ac:picMk id="5" creationId="{47B97F7E-78A1-D256-AA17-1C958F240208}"/>
          </ac:picMkLst>
        </pc:picChg>
        <pc:picChg chg="add mod">
          <ac:chgData name="Mario Pascual González" userId="b160d036f0c9fd99" providerId="LiveId" clId="{FC0DA228-A698-4C8F-BCFE-D8BE32D856AC}" dt="2023-11-18T11:40:58.235" v="6247" actId="14100"/>
          <ac:picMkLst>
            <pc:docMk/>
            <pc:sldMk cId="1712056555" sldId="270"/>
            <ac:picMk id="7" creationId="{E9D48605-7E27-4CEC-6B1A-47348CFEF5AF}"/>
          </ac:picMkLst>
        </pc:picChg>
        <pc:picChg chg="add mod">
          <ac:chgData name="Mario Pascual González" userId="b160d036f0c9fd99" providerId="LiveId" clId="{FC0DA228-A698-4C8F-BCFE-D8BE32D856AC}" dt="2023-11-18T11:42:23.992" v="6497"/>
          <ac:picMkLst>
            <pc:docMk/>
            <pc:sldMk cId="1712056555" sldId="270"/>
            <ac:picMk id="10" creationId="{3E23C41D-CF48-2411-7743-67E9D1AAC82D}"/>
          </ac:picMkLst>
        </pc:picChg>
      </pc:sldChg>
      <pc:sldChg chg="addSp delSp modSp new mod">
        <pc:chgData name="Mario Pascual González" userId="b160d036f0c9fd99" providerId="LiveId" clId="{FC0DA228-A698-4C8F-BCFE-D8BE32D856AC}" dt="2023-11-18T12:03:26.011" v="7056" actId="1076"/>
        <pc:sldMkLst>
          <pc:docMk/>
          <pc:sldMk cId="619982013" sldId="271"/>
        </pc:sldMkLst>
        <pc:spChg chg="mod">
          <ac:chgData name="Mario Pascual González" userId="b160d036f0c9fd99" providerId="LiveId" clId="{FC0DA228-A698-4C8F-BCFE-D8BE32D856AC}" dt="2023-11-18T11:44:14.851" v="6511" actId="20577"/>
          <ac:spMkLst>
            <pc:docMk/>
            <pc:sldMk cId="619982013" sldId="271"/>
            <ac:spMk id="2" creationId="{1360C3E4-13D7-9098-3E8A-15406E020C5C}"/>
          </ac:spMkLst>
        </pc:spChg>
        <pc:spChg chg="del">
          <ac:chgData name="Mario Pascual González" userId="b160d036f0c9fd99" providerId="LiveId" clId="{FC0DA228-A698-4C8F-BCFE-D8BE32D856AC}" dt="2023-11-18T11:44:23.979" v="6512" actId="478"/>
          <ac:spMkLst>
            <pc:docMk/>
            <pc:sldMk cId="619982013" sldId="271"/>
            <ac:spMk id="3" creationId="{B424E87E-36B7-56CF-2B16-552AEEBF00F1}"/>
          </ac:spMkLst>
        </pc:spChg>
        <pc:spChg chg="add mod">
          <ac:chgData name="Mario Pascual González" userId="b160d036f0c9fd99" providerId="LiveId" clId="{FC0DA228-A698-4C8F-BCFE-D8BE32D856AC}" dt="2023-11-18T11:45:57.515" v="6561" actId="1076"/>
          <ac:spMkLst>
            <pc:docMk/>
            <pc:sldMk cId="619982013" sldId="271"/>
            <ac:spMk id="16" creationId="{DE69FECB-EE60-C0DB-F3A9-55E562B9E193}"/>
          </ac:spMkLst>
        </pc:spChg>
        <pc:spChg chg="add mod">
          <ac:chgData name="Mario Pascual González" userId="b160d036f0c9fd99" providerId="LiveId" clId="{FC0DA228-A698-4C8F-BCFE-D8BE32D856AC}" dt="2023-11-18T11:46:08.348" v="6565" actId="20577"/>
          <ac:spMkLst>
            <pc:docMk/>
            <pc:sldMk cId="619982013" sldId="271"/>
            <ac:spMk id="17" creationId="{48FEB12F-46C7-271F-8E27-CCBBBE4AA392}"/>
          </ac:spMkLst>
        </pc:spChg>
        <pc:spChg chg="add mod">
          <ac:chgData name="Mario Pascual González" userId="b160d036f0c9fd99" providerId="LiveId" clId="{FC0DA228-A698-4C8F-BCFE-D8BE32D856AC}" dt="2023-11-18T11:46:15.995" v="6569" actId="20577"/>
          <ac:spMkLst>
            <pc:docMk/>
            <pc:sldMk cId="619982013" sldId="271"/>
            <ac:spMk id="18" creationId="{BBC896F4-8E91-9E44-211A-87BDA40D1D7F}"/>
          </ac:spMkLst>
        </pc:spChg>
        <pc:spChg chg="add mod">
          <ac:chgData name="Mario Pascual González" userId="b160d036f0c9fd99" providerId="LiveId" clId="{FC0DA228-A698-4C8F-BCFE-D8BE32D856AC}" dt="2023-11-18T12:02:08.307" v="7045" actId="1076"/>
          <ac:spMkLst>
            <pc:docMk/>
            <pc:sldMk cId="619982013" sldId="271"/>
            <ac:spMk id="32" creationId="{A73C13CE-D706-1C20-6D51-6ED8AFEA1D22}"/>
          </ac:spMkLst>
        </pc:spChg>
        <pc:spChg chg="add mod">
          <ac:chgData name="Mario Pascual González" userId="b160d036f0c9fd99" providerId="LiveId" clId="{FC0DA228-A698-4C8F-BCFE-D8BE32D856AC}" dt="2023-11-18T12:02:17.819" v="7048" actId="1076"/>
          <ac:spMkLst>
            <pc:docMk/>
            <pc:sldMk cId="619982013" sldId="271"/>
            <ac:spMk id="33" creationId="{2A85AD44-9AA5-25E9-1A68-84E49E7D42C0}"/>
          </ac:spMkLst>
        </pc:spChg>
        <pc:graphicFrameChg chg="add del mod">
          <ac:chgData name="Mario Pascual González" userId="b160d036f0c9fd99" providerId="LiveId" clId="{FC0DA228-A698-4C8F-BCFE-D8BE32D856AC}" dt="2023-11-18T11:47:24.728" v="6571" actId="478"/>
          <ac:graphicFrameMkLst>
            <pc:docMk/>
            <pc:sldMk cId="619982013" sldId="271"/>
            <ac:graphicFrameMk id="19" creationId="{E3F096D2-88D8-5BA5-0607-BADE576ED753}"/>
          </ac:graphicFrameMkLst>
        </pc:graphicFrameChg>
        <pc:picChg chg="add del mod">
          <ac:chgData name="Mario Pascual González" userId="b160d036f0c9fd99" providerId="LiveId" clId="{FC0DA228-A698-4C8F-BCFE-D8BE32D856AC}" dt="2023-11-18T11:44:52.467" v="6524" actId="478"/>
          <ac:picMkLst>
            <pc:docMk/>
            <pc:sldMk cId="619982013" sldId="271"/>
            <ac:picMk id="5" creationId="{C2CE9D15-57CC-A027-9E85-483E10CC83C3}"/>
          </ac:picMkLst>
        </pc:picChg>
        <pc:picChg chg="add del mod">
          <ac:chgData name="Mario Pascual González" userId="b160d036f0c9fd99" providerId="LiveId" clId="{FC0DA228-A698-4C8F-BCFE-D8BE32D856AC}" dt="2023-11-18T11:56:25.066" v="6589" actId="478"/>
          <ac:picMkLst>
            <pc:docMk/>
            <pc:sldMk cId="619982013" sldId="271"/>
            <ac:picMk id="7" creationId="{47E2E45B-2986-9377-1473-902DEC11A423}"/>
          </ac:picMkLst>
        </pc:picChg>
        <pc:picChg chg="add del mod">
          <ac:chgData name="Mario Pascual González" userId="b160d036f0c9fd99" providerId="LiveId" clId="{FC0DA228-A698-4C8F-BCFE-D8BE32D856AC}" dt="2023-11-18T11:45:15.355" v="6534" actId="478"/>
          <ac:picMkLst>
            <pc:docMk/>
            <pc:sldMk cId="619982013" sldId="271"/>
            <ac:picMk id="9" creationId="{2D2B6AEE-2DD4-BBD8-7CC6-F22046994669}"/>
          </ac:picMkLst>
        </pc:picChg>
        <pc:picChg chg="add del mod">
          <ac:chgData name="Mario Pascual González" userId="b160d036f0c9fd99" providerId="LiveId" clId="{FC0DA228-A698-4C8F-BCFE-D8BE32D856AC}" dt="2023-11-18T11:45:13.739" v="6533" actId="478"/>
          <ac:picMkLst>
            <pc:docMk/>
            <pc:sldMk cId="619982013" sldId="271"/>
            <ac:picMk id="11" creationId="{AA7BABE3-1264-6F98-57D8-406B2BDDCDFA}"/>
          </ac:picMkLst>
        </pc:picChg>
        <pc:picChg chg="add del mod">
          <ac:chgData name="Mario Pascual González" userId="b160d036f0c9fd99" providerId="LiveId" clId="{FC0DA228-A698-4C8F-BCFE-D8BE32D856AC}" dt="2023-11-18T11:56:25.563" v="6590" actId="478"/>
          <ac:picMkLst>
            <pc:docMk/>
            <pc:sldMk cId="619982013" sldId="271"/>
            <ac:picMk id="13" creationId="{E5A16764-A4A2-A4AD-57D1-D27BB1A64318}"/>
          </ac:picMkLst>
        </pc:picChg>
        <pc:picChg chg="add del mod">
          <ac:chgData name="Mario Pascual González" userId="b160d036f0c9fd99" providerId="LiveId" clId="{FC0DA228-A698-4C8F-BCFE-D8BE32D856AC}" dt="2023-11-18T11:56:15.963" v="6584" actId="478"/>
          <ac:picMkLst>
            <pc:docMk/>
            <pc:sldMk cId="619982013" sldId="271"/>
            <ac:picMk id="15" creationId="{F8187F40-8FC7-6827-38A7-5E1BA68E71EE}"/>
          </ac:picMkLst>
        </pc:picChg>
        <pc:picChg chg="add del mod">
          <ac:chgData name="Mario Pascual González" userId="b160d036f0c9fd99" providerId="LiveId" clId="{FC0DA228-A698-4C8F-BCFE-D8BE32D856AC}" dt="2023-11-18T11:50:51.069" v="6583" actId="931"/>
          <ac:picMkLst>
            <pc:docMk/>
            <pc:sldMk cId="619982013" sldId="271"/>
            <ac:picMk id="21" creationId="{6B551BD2-B9B3-9673-34B1-E66B04604D0E}"/>
          </ac:picMkLst>
        </pc:picChg>
        <pc:picChg chg="add del mod">
          <ac:chgData name="Mario Pascual González" userId="b160d036f0c9fd99" providerId="LiveId" clId="{FC0DA228-A698-4C8F-BCFE-D8BE32D856AC}" dt="2023-11-18T11:50:51.069" v="6583" actId="931"/>
          <ac:picMkLst>
            <pc:docMk/>
            <pc:sldMk cId="619982013" sldId="271"/>
            <ac:picMk id="23" creationId="{9FC3A259-9B7B-BCC0-A518-BC9EB4A6527B}"/>
          </ac:picMkLst>
        </pc:picChg>
        <pc:picChg chg="add del mod">
          <ac:chgData name="Mario Pascual González" userId="b160d036f0c9fd99" providerId="LiveId" clId="{FC0DA228-A698-4C8F-BCFE-D8BE32D856AC}" dt="2023-11-18T11:50:51.069" v="6583" actId="931"/>
          <ac:picMkLst>
            <pc:docMk/>
            <pc:sldMk cId="619982013" sldId="271"/>
            <ac:picMk id="25" creationId="{49C1CB40-7F57-D7FF-2EAE-758E17E96CC4}"/>
          </ac:picMkLst>
        </pc:picChg>
        <pc:picChg chg="add mod">
          <ac:chgData name="Mario Pascual González" userId="b160d036f0c9fd99" providerId="LiveId" clId="{FC0DA228-A698-4C8F-BCFE-D8BE32D856AC}" dt="2023-11-18T11:56:28.370" v="6591" actId="1076"/>
          <ac:picMkLst>
            <pc:docMk/>
            <pc:sldMk cId="619982013" sldId="271"/>
            <ac:picMk id="27" creationId="{7F2D5C51-7DB5-C761-D46D-6CECE7A459C4}"/>
          </ac:picMkLst>
        </pc:picChg>
        <pc:picChg chg="add mod">
          <ac:chgData name="Mario Pascual González" userId="b160d036f0c9fd99" providerId="LiveId" clId="{FC0DA228-A698-4C8F-BCFE-D8BE32D856AC}" dt="2023-11-18T11:58:29.236" v="6594" actId="27614"/>
          <ac:picMkLst>
            <pc:docMk/>
            <pc:sldMk cId="619982013" sldId="271"/>
            <ac:picMk id="29" creationId="{5939C791-EE7A-0E18-C262-168572C90E3B}"/>
          </ac:picMkLst>
        </pc:picChg>
        <pc:picChg chg="add mod">
          <ac:chgData name="Mario Pascual González" userId="b160d036f0c9fd99" providerId="LiveId" clId="{FC0DA228-A698-4C8F-BCFE-D8BE32D856AC}" dt="2023-11-18T11:59:36.803" v="6598" actId="1076"/>
          <ac:picMkLst>
            <pc:docMk/>
            <pc:sldMk cId="619982013" sldId="271"/>
            <ac:picMk id="31" creationId="{4BA20A63-0C67-E204-F7FA-50F3F0A0C499}"/>
          </ac:picMkLst>
        </pc:picChg>
        <pc:picChg chg="add mod">
          <ac:chgData name="Mario Pascual González" userId="b160d036f0c9fd99" providerId="LiveId" clId="{FC0DA228-A698-4C8F-BCFE-D8BE32D856AC}" dt="2023-11-18T12:03:26.011" v="7056" actId="1076"/>
          <ac:picMkLst>
            <pc:docMk/>
            <pc:sldMk cId="619982013" sldId="271"/>
            <ac:picMk id="38" creationId="{A05D5E20-AB52-8628-A3C7-ABDD1CFDA8C6}"/>
          </ac:picMkLst>
        </pc:picChg>
        <pc:cxnChg chg="add mod">
          <ac:chgData name="Mario Pascual González" userId="b160d036f0c9fd99" providerId="LiveId" clId="{FC0DA228-A698-4C8F-BCFE-D8BE32D856AC}" dt="2023-11-18T12:03:06.978" v="7054" actId="14100"/>
          <ac:cxnSpMkLst>
            <pc:docMk/>
            <pc:sldMk cId="619982013" sldId="271"/>
            <ac:cxnSpMk id="35" creationId="{F8E76215-C58F-9331-EBFF-7677AB4C1178}"/>
          </ac:cxnSpMkLst>
        </pc:cxnChg>
      </pc:sldChg>
      <pc:sldChg chg="addSp delSp modSp new mod">
        <pc:chgData name="Mario Pascual González" userId="b160d036f0c9fd99" providerId="LiveId" clId="{FC0DA228-A698-4C8F-BCFE-D8BE32D856AC}" dt="2023-11-18T12:06:37.267" v="7150" actId="1076"/>
        <pc:sldMkLst>
          <pc:docMk/>
          <pc:sldMk cId="1177570349" sldId="272"/>
        </pc:sldMkLst>
        <pc:spChg chg="mod">
          <ac:chgData name="Mario Pascual González" userId="b160d036f0c9fd99" providerId="LiveId" clId="{FC0DA228-A698-4C8F-BCFE-D8BE32D856AC}" dt="2023-11-18T12:03:34.762" v="7080" actId="20577"/>
          <ac:spMkLst>
            <pc:docMk/>
            <pc:sldMk cId="1177570349" sldId="272"/>
            <ac:spMk id="2" creationId="{4DFF0AA0-8805-F04A-7725-04CA0FB38165}"/>
          </ac:spMkLst>
        </pc:spChg>
        <pc:spChg chg="del">
          <ac:chgData name="Mario Pascual González" userId="b160d036f0c9fd99" providerId="LiveId" clId="{FC0DA228-A698-4C8F-BCFE-D8BE32D856AC}" dt="2023-11-18T12:03:36.899" v="7081" actId="478"/>
          <ac:spMkLst>
            <pc:docMk/>
            <pc:sldMk cId="1177570349" sldId="272"/>
            <ac:spMk id="3" creationId="{5FFB31B1-3DF0-69E9-AE98-9D0197ABAEAC}"/>
          </ac:spMkLst>
        </pc:spChg>
        <pc:spChg chg="add mod">
          <ac:chgData name="Mario Pascual González" userId="b160d036f0c9fd99" providerId="LiveId" clId="{FC0DA228-A698-4C8F-BCFE-D8BE32D856AC}" dt="2023-11-18T12:06:19.994" v="7147" actId="1076"/>
          <ac:spMkLst>
            <pc:docMk/>
            <pc:sldMk cId="1177570349" sldId="272"/>
            <ac:spMk id="6" creationId="{58FF217B-B19F-5267-E03C-45A1A9620650}"/>
          </ac:spMkLst>
        </pc:spChg>
        <pc:picChg chg="add mod">
          <ac:chgData name="Mario Pascual González" userId="b160d036f0c9fd99" providerId="LiveId" clId="{FC0DA228-A698-4C8F-BCFE-D8BE32D856AC}" dt="2023-11-18T12:06:23.571" v="7148" actId="1076"/>
          <ac:picMkLst>
            <pc:docMk/>
            <pc:sldMk cId="1177570349" sldId="272"/>
            <ac:picMk id="4" creationId="{AF7ABFD8-22D4-A471-6FC4-05742E2B7349}"/>
          </ac:picMkLst>
        </pc:picChg>
        <pc:picChg chg="add mod">
          <ac:chgData name="Mario Pascual González" userId="b160d036f0c9fd99" providerId="LiveId" clId="{FC0DA228-A698-4C8F-BCFE-D8BE32D856AC}" dt="2023-11-18T12:06:37.267" v="7150" actId="1076"/>
          <ac:picMkLst>
            <pc:docMk/>
            <pc:sldMk cId="1177570349" sldId="272"/>
            <ac:picMk id="7" creationId="{4F47CA21-0341-FE18-27E5-4A4FCAEC478F}"/>
          </ac:picMkLst>
        </pc:picChg>
      </pc:sldChg>
      <pc:sldChg chg="addSp delSp modSp new mod">
        <pc:chgData name="Mario Pascual González" userId="b160d036f0c9fd99" providerId="LiveId" clId="{FC0DA228-A698-4C8F-BCFE-D8BE32D856AC}" dt="2023-11-18T12:14:05.146" v="7213" actId="1076"/>
        <pc:sldMkLst>
          <pc:docMk/>
          <pc:sldMk cId="4082944309" sldId="273"/>
        </pc:sldMkLst>
        <pc:spChg chg="mod">
          <ac:chgData name="Mario Pascual González" userId="b160d036f0c9fd99" providerId="LiveId" clId="{FC0DA228-A698-4C8F-BCFE-D8BE32D856AC}" dt="2023-11-18T12:06:58.570" v="7162" actId="20577"/>
          <ac:spMkLst>
            <pc:docMk/>
            <pc:sldMk cId="4082944309" sldId="273"/>
            <ac:spMk id="2" creationId="{8504EE9E-9E82-97AF-EE71-AF56CBCFC934}"/>
          </ac:spMkLst>
        </pc:spChg>
        <pc:spChg chg="mod">
          <ac:chgData name="Mario Pascual González" userId="b160d036f0c9fd99" providerId="LiveId" clId="{FC0DA228-A698-4C8F-BCFE-D8BE32D856AC}" dt="2023-11-18T12:14:05.146" v="7213" actId="1076"/>
          <ac:spMkLst>
            <pc:docMk/>
            <pc:sldMk cId="4082944309" sldId="273"/>
            <ac:spMk id="3" creationId="{821E675E-FFC7-4DCB-2FE5-BB3945D776AF}"/>
          </ac:spMkLst>
        </pc:spChg>
        <pc:spChg chg="add del">
          <ac:chgData name="Mario Pascual González" userId="b160d036f0c9fd99" providerId="LiveId" clId="{FC0DA228-A698-4C8F-BCFE-D8BE32D856AC}" dt="2023-11-18T12:07:14.077" v="7164" actId="22"/>
          <ac:spMkLst>
            <pc:docMk/>
            <pc:sldMk cId="4082944309" sldId="273"/>
            <ac:spMk id="5" creationId="{3AE50015-038C-464C-77EB-57C8FB2503D6}"/>
          </ac:spMkLst>
        </pc:spChg>
      </pc:sldChg>
      <pc:sldMasterChg chg="add del addSldLayout delSldLayout">
        <pc:chgData name="Mario Pascual González" userId="b160d036f0c9fd99" providerId="LiveId" clId="{FC0DA228-A698-4C8F-BCFE-D8BE32D856AC}" dt="2023-11-18T08:27:33.185" v="409" actId="26606"/>
        <pc:sldMasterMkLst>
          <pc:docMk/>
          <pc:sldMasterMk cId="1014091724" sldId="2147483648"/>
        </pc:sldMasterMkLst>
        <pc:sldLayoutChg chg="add del">
          <pc:chgData name="Mario Pascual González" userId="b160d036f0c9fd99" providerId="LiveId" clId="{FC0DA228-A698-4C8F-BCFE-D8BE32D856AC}" dt="2023-11-18T08:27:33.185" v="409" actId="26606"/>
          <pc:sldLayoutMkLst>
            <pc:docMk/>
            <pc:sldMasterMk cId="1014091724" sldId="2147483648"/>
            <pc:sldLayoutMk cId="2751750441" sldId="2147483649"/>
          </pc:sldLayoutMkLst>
        </pc:sldLayoutChg>
        <pc:sldLayoutChg chg="add del">
          <pc:chgData name="Mario Pascual González" userId="b160d036f0c9fd99" providerId="LiveId" clId="{FC0DA228-A698-4C8F-BCFE-D8BE32D856AC}" dt="2023-11-18T08:27:33.185" v="409" actId="26606"/>
          <pc:sldLayoutMkLst>
            <pc:docMk/>
            <pc:sldMasterMk cId="1014091724" sldId="2147483648"/>
            <pc:sldLayoutMk cId="2144306873" sldId="2147483650"/>
          </pc:sldLayoutMkLst>
        </pc:sldLayoutChg>
        <pc:sldLayoutChg chg="add del">
          <pc:chgData name="Mario Pascual González" userId="b160d036f0c9fd99" providerId="LiveId" clId="{FC0DA228-A698-4C8F-BCFE-D8BE32D856AC}" dt="2023-11-18T08:27:33.185" v="409" actId="26606"/>
          <pc:sldLayoutMkLst>
            <pc:docMk/>
            <pc:sldMasterMk cId="1014091724" sldId="2147483648"/>
            <pc:sldLayoutMk cId="3265552075" sldId="2147483651"/>
          </pc:sldLayoutMkLst>
        </pc:sldLayoutChg>
        <pc:sldLayoutChg chg="add del">
          <pc:chgData name="Mario Pascual González" userId="b160d036f0c9fd99" providerId="LiveId" clId="{FC0DA228-A698-4C8F-BCFE-D8BE32D856AC}" dt="2023-11-18T08:27:33.185" v="409" actId="26606"/>
          <pc:sldLayoutMkLst>
            <pc:docMk/>
            <pc:sldMasterMk cId="1014091724" sldId="2147483648"/>
            <pc:sldLayoutMk cId="174007317" sldId="2147483652"/>
          </pc:sldLayoutMkLst>
        </pc:sldLayoutChg>
        <pc:sldLayoutChg chg="add del">
          <pc:chgData name="Mario Pascual González" userId="b160d036f0c9fd99" providerId="LiveId" clId="{FC0DA228-A698-4C8F-BCFE-D8BE32D856AC}" dt="2023-11-18T08:27:33.185" v="409" actId="26606"/>
          <pc:sldLayoutMkLst>
            <pc:docMk/>
            <pc:sldMasterMk cId="1014091724" sldId="2147483648"/>
            <pc:sldLayoutMk cId="285635236" sldId="2147483653"/>
          </pc:sldLayoutMkLst>
        </pc:sldLayoutChg>
        <pc:sldLayoutChg chg="add del">
          <pc:chgData name="Mario Pascual González" userId="b160d036f0c9fd99" providerId="LiveId" clId="{FC0DA228-A698-4C8F-BCFE-D8BE32D856AC}" dt="2023-11-18T08:27:33.185" v="409" actId="26606"/>
          <pc:sldLayoutMkLst>
            <pc:docMk/>
            <pc:sldMasterMk cId="1014091724" sldId="2147483648"/>
            <pc:sldLayoutMk cId="643595110" sldId="2147483654"/>
          </pc:sldLayoutMkLst>
        </pc:sldLayoutChg>
        <pc:sldLayoutChg chg="add del">
          <pc:chgData name="Mario Pascual González" userId="b160d036f0c9fd99" providerId="LiveId" clId="{FC0DA228-A698-4C8F-BCFE-D8BE32D856AC}" dt="2023-11-18T08:27:33.185" v="409" actId="26606"/>
          <pc:sldLayoutMkLst>
            <pc:docMk/>
            <pc:sldMasterMk cId="1014091724" sldId="2147483648"/>
            <pc:sldLayoutMk cId="1361273250" sldId="2147483655"/>
          </pc:sldLayoutMkLst>
        </pc:sldLayoutChg>
        <pc:sldLayoutChg chg="add del">
          <pc:chgData name="Mario Pascual González" userId="b160d036f0c9fd99" providerId="LiveId" clId="{FC0DA228-A698-4C8F-BCFE-D8BE32D856AC}" dt="2023-11-18T08:27:33.185" v="409" actId="26606"/>
          <pc:sldLayoutMkLst>
            <pc:docMk/>
            <pc:sldMasterMk cId="1014091724" sldId="2147483648"/>
            <pc:sldLayoutMk cId="2494691597" sldId="2147483656"/>
          </pc:sldLayoutMkLst>
        </pc:sldLayoutChg>
        <pc:sldLayoutChg chg="add del">
          <pc:chgData name="Mario Pascual González" userId="b160d036f0c9fd99" providerId="LiveId" clId="{FC0DA228-A698-4C8F-BCFE-D8BE32D856AC}" dt="2023-11-18T08:27:33.185" v="409" actId="26606"/>
          <pc:sldLayoutMkLst>
            <pc:docMk/>
            <pc:sldMasterMk cId="1014091724" sldId="2147483648"/>
            <pc:sldLayoutMk cId="522538942" sldId="2147483657"/>
          </pc:sldLayoutMkLst>
        </pc:sldLayoutChg>
        <pc:sldLayoutChg chg="add del">
          <pc:chgData name="Mario Pascual González" userId="b160d036f0c9fd99" providerId="LiveId" clId="{FC0DA228-A698-4C8F-BCFE-D8BE32D856AC}" dt="2023-11-18T08:27:33.185" v="409" actId="26606"/>
          <pc:sldLayoutMkLst>
            <pc:docMk/>
            <pc:sldMasterMk cId="1014091724" sldId="2147483648"/>
            <pc:sldLayoutMk cId="2587873630" sldId="2147483658"/>
          </pc:sldLayoutMkLst>
        </pc:sldLayoutChg>
        <pc:sldLayoutChg chg="add del">
          <pc:chgData name="Mario Pascual González" userId="b160d036f0c9fd99" providerId="LiveId" clId="{FC0DA228-A698-4C8F-BCFE-D8BE32D856AC}" dt="2023-11-18T08:27:33.185" v="409" actId="26606"/>
          <pc:sldLayoutMkLst>
            <pc:docMk/>
            <pc:sldMasterMk cId="1014091724" sldId="2147483648"/>
            <pc:sldLayoutMk cId="225073219" sldId="2147483659"/>
          </pc:sldLayoutMkLst>
        </pc:sldLayoutChg>
      </pc:sldMasterChg>
      <pc:sldMasterChg chg="add del replId addSldLayout delSldLayout">
        <pc:chgData name="Mario Pascual González" userId="b160d036f0c9fd99" providerId="LiveId" clId="{FC0DA228-A698-4C8F-BCFE-D8BE32D856AC}" dt="2023-11-18T08:22:21.524" v="11" actId="26606"/>
        <pc:sldMasterMkLst>
          <pc:docMk/>
          <pc:sldMasterMk cId="128199117" sldId="2147483660"/>
        </pc:sldMasterMkLst>
        <pc:sldLayoutChg chg="add del">
          <pc:chgData name="Mario Pascual González" userId="b160d036f0c9fd99" providerId="LiveId" clId="{FC0DA228-A698-4C8F-BCFE-D8BE32D856AC}" dt="2023-11-18T08:22:21.524" v="11" actId="26606"/>
          <pc:sldLayoutMkLst>
            <pc:docMk/>
            <pc:sldMasterMk cId="128199117" sldId="2147483660"/>
            <pc:sldLayoutMk cId="869909943" sldId="2147483661"/>
          </pc:sldLayoutMkLst>
        </pc:sldLayoutChg>
        <pc:sldLayoutChg chg="add del replId">
          <pc:chgData name="Mario Pascual González" userId="b160d036f0c9fd99" providerId="LiveId" clId="{FC0DA228-A698-4C8F-BCFE-D8BE32D856AC}" dt="2023-11-18T08:22:21.524" v="11" actId="26606"/>
          <pc:sldLayoutMkLst>
            <pc:docMk/>
            <pc:sldMasterMk cId="128199117" sldId="2147483660"/>
            <pc:sldLayoutMk cId="3262129266" sldId="2147483662"/>
          </pc:sldLayoutMkLst>
        </pc:sldLayoutChg>
        <pc:sldLayoutChg chg="add del replId">
          <pc:chgData name="Mario Pascual González" userId="b160d036f0c9fd99" providerId="LiveId" clId="{FC0DA228-A698-4C8F-BCFE-D8BE32D856AC}" dt="2023-11-18T08:22:21.524" v="11" actId="26606"/>
          <pc:sldLayoutMkLst>
            <pc:docMk/>
            <pc:sldMasterMk cId="128199117" sldId="2147483660"/>
            <pc:sldLayoutMk cId="1621202461" sldId="2147483663"/>
          </pc:sldLayoutMkLst>
        </pc:sldLayoutChg>
        <pc:sldLayoutChg chg="add del replId">
          <pc:chgData name="Mario Pascual González" userId="b160d036f0c9fd99" providerId="LiveId" clId="{FC0DA228-A698-4C8F-BCFE-D8BE32D856AC}" dt="2023-11-18T08:22:21.524" v="11" actId="26606"/>
          <pc:sldLayoutMkLst>
            <pc:docMk/>
            <pc:sldMasterMk cId="128199117" sldId="2147483660"/>
            <pc:sldLayoutMk cId="3513932052" sldId="2147483664"/>
          </pc:sldLayoutMkLst>
        </pc:sldLayoutChg>
        <pc:sldLayoutChg chg="add del replId">
          <pc:chgData name="Mario Pascual González" userId="b160d036f0c9fd99" providerId="LiveId" clId="{FC0DA228-A698-4C8F-BCFE-D8BE32D856AC}" dt="2023-11-18T08:22:21.524" v="11" actId="26606"/>
          <pc:sldLayoutMkLst>
            <pc:docMk/>
            <pc:sldMasterMk cId="128199117" sldId="2147483660"/>
            <pc:sldLayoutMk cId="1378689884" sldId="2147483665"/>
          </pc:sldLayoutMkLst>
        </pc:sldLayoutChg>
        <pc:sldLayoutChg chg="add del replId">
          <pc:chgData name="Mario Pascual González" userId="b160d036f0c9fd99" providerId="LiveId" clId="{FC0DA228-A698-4C8F-BCFE-D8BE32D856AC}" dt="2023-11-18T08:22:21.524" v="11" actId="26606"/>
          <pc:sldLayoutMkLst>
            <pc:docMk/>
            <pc:sldMasterMk cId="128199117" sldId="2147483660"/>
            <pc:sldLayoutMk cId="1956886540" sldId="2147483666"/>
          </pc:sldLayoutMkLst>
        </pc:sldLayoutChg>
        <pc:sldLayoutChg chg="add del replId">
          <pc:chgData name="Mario Pascual González" userId="b160d036f0c9fd99" providerId="LiveId" clId="{FC0DA228-A698-4C8F-BCFE-D8BE32D856AC}" dt="2023-11-18T08:22:21.524" v="11" actId="26606"/>
          <pc:sldLayoutMkLst>
            <pc:docMk/>
            <pc:sldMasterMk cId="128199117" sldId="2147483660"/>
            <pc:sldLayoutMk cId="1567787143" sldId="2147483667"/>
          </pc:sldLayoutMkLst>
        </pc:sldLayoutChg>
        <pc:sldLayoutChg chg="add del replId">
          <pc:chgData name="Mario Pascual González" userId="b160d036f0c9fd99" providerId="LiveId" clId="{FC0DA228-A698-4C8F-BCFE-D8BE32D856AC}" dt="2023-11-18T08:22:21.524" v="11" actId="26606"/>
          <pc:sldLayoutMkLst>
            <pc:docMk/>
            <pc:sldMasterMk cId="128199117" sldId="2147483660"/>
            <pc:sldLayoutMk cId="3157387082" sldId="2147483668"/>
          </pc:sldLayoutMkLst>
        </pc:sldLayoutChg>
        <pc:sldLayoutChg chg="add del replId">
          <pc:chgData name="Mario Pascual González" userId="b160d036f0c9fd99" providerId="LiveId" clId="{FC0DA228-A698-4C8F-BCFE-D8BE32D856AC}" dt="2023-11-18T08:22:21.524" v="11" actId="26606"/>
          <pc:sldLayoutMkLst>
            <pc:docMk/>
            <pc:sldMasterMk cId="128199117" sldId="2147483660"/>
            <pc:sldLayoutMk cId="1352347526" sldId="2147483669"/>
          </pc:sldLayoutMkLst>
        </pc:sldLayoutChg>
        <pc:sldLayoutChg chg="add del replId">
          <pc:chgData name="Mario Pascual González" userId="b160d036f0c9fd99" providerId="LiveId" clId="{FC0DA228-A698-4C8F-BCFE-D8BE32D856AC}" dt="2023-11-18T08:22:21.524" v="11" actId="26606"/>
          <pc:sldLayoutMkLst>
            <pc:docMk/>
            <pc:sldMasterMk cId="128199117" sldId="2147483660"/>
            <pc:sldLayoutMk cId="3788834797" sldId="2147483670"/>
          </pc:sldLayoutMkLst>
        </pc:sldLayoutChg>
        <pc:sldLayoutChg chg="add del replId">
          <pc:chgData name="Mario Pascual González" userId="b160d036f0c9fd99" providerId="LiveId" clId="{FC0DA228-A698-4C8F-BCFE-D8BE32D856AC}" dt="2023-11-18T08:22:21.524" v="11" actId="26606"/>
          <pc:sldLayoutMkLst>
            <pc:docMk/>
            <pc:sldMasterMk cId="128199117" sldId="2147483660"/>
            <pc:sldLayoutMk cId="3787272059" sldId="2147483671"/>
          </pc:sldLayoutMkLst>
        </pc:sldLayoutChg>
      </pc:sldMasterChg>
      <pc:sldMasterChg chg="add del replId addSldLayout delSldLayout">
        <pc:chgData name="Mario Pascual González" userId="b160d036f0c9fd99" providerId="LiveId" clId="{FC0DA228-A698-4C8F-BCFE-D8BE32D856AC}" dt="2023-11-18T08:27:10.635" v="398" actId="26606"/>
        <pc:sldMasterMkLst>
          <pc:docMk/>
          <pc:sldMasterMk cId="2201030188" sldId="2147483660"/>
        </pc:sldMasterMkLst>
        <pc:sldLayoutChg chg="add del">
          <pc:chgData name="Mario Pascual González" userId="b160d036f0c9fd99" providerId="LiveId" clId="{FC0DA228-A698-4C8F-BCFE-D8BE32D856AC}" dt="2023-11-18T08:27:10.635" v="398" actId="26606"/>
          <pc:sldLayoutMkLst>
            <pc:docMk/>
            <pc:sldMasterMk cId="2201030188" sldId="2147483660"/>
            <pc:sldLayoutMk cId="4291182643" sldId="2147483661"/>
          </pc:sldLayoutMkLst>
        </pc:sldLayoutChg>
        <pc:sldLayoutChg chg="add del replId">
          <pc:chgData name="Mario Pascual González" userId="b160d036f0c9fd99" providerId="LiveId" clId="{FC0DA228-A698-4C8F-BCFE-D8BE32D856AC}" dt="2023-11-18T08:27:10.635" v="398" actId="26606"/>
          <pc:sldLayoutMkLst>
            <pc:docMk/>
            <pc:sldMasterMk cId="2201030188" sldId="2147483660"/>
            <pc:sldLayoutMk cId="3932117963" sldId="2147483662"/>
          </pc:sldLayoutMkLst>
        </pc:sldLayoutChg>
        <pc:sldLayoutChg chg="add del replId">
          <pc:chgData name="Mario Pascual González" userId="b160d036f0c9fd99" providerId="LiveId" clId="{FC0DA228-A698-4C8F-BCFE-D8BE32D856AC}" dt="2023-11-18T08:27:10.635" v="398" actId="26606"/>
          <pc:sldLayoutMkLst>
            <pc:docMk/>
            <pc:sldMasterMk cId="2201030188" sldId="2147483660"/>
            <pc:sldLayoutMk cId="1308925078" sldId="2147483663"/>
          </pc:sldLayoutMkLst>
        </pc:sldLayoutChg>
        <pc:sldLayoutChg chg="add del replId">
          <pc:chgData name="Mario Pascual González" userId="b160d036f0c9fd99" providerId="LiveId" clId="{FC0DA228-A698-4C8F-BCFE-D8BE32D856AC}" dt="2023-11-18T08:27:10.635" v="398" actId="26606"/>
          <pc:sldLayoutMkLst>
            <pc:docMk/>
            <pc:sldMasterMk cId="2201030188" sldId="2147483660"/>
            <pc:sldLayoutMk cId="3906764826" sldId="2147483664"/>
          </pc:sldLayoutMkLst>
        </pc:sldLayoutChg>
        <pc:sldLayoutChg chg="add del replId">
          <pc:chgData name="Mario Pascual González" userId="b160d036f0c9fd99" providerId="LiveId" clId="{FC0DA228-A698-4C8F-BCFE-D8BE32D856AC}" dt="2023-11-18T08:27:10.635" v="398" actId="26606"/>
          <pc:sldLayoutMkLst>
            <pc:docMk/>
            <pc:sldMasterMk cId="2201030188" sldId="2147483660"/>
            <pc:sldLayoutMk cId="4291586319" sldId="2147483665"/>
          </pc:sldLayoutMkLst>
        </pc:sldLayoutChg>
        <pc:sldLayoutChg chg="add del replId">
          <pc:chgData name="Mario Pascual González" userId="b160d036f0c9fd99" providerId="LiveId" clId="{FC0DA228-A698-4C8F-BCFE-D8BE32D856AC}" dt="2023-11-18T08:27:10.635" v="398" actId="26606"/>
          <pc:sldLayoutMkLst>
            <pc:docMk/>
            <pc:sldMasterMk cId="2201030188" sldId="2147483660"/>
            <pc:sldLayoutMk cId="2157408895" sldId="2147483666"/>
          </pc:sldLayoutMkLst>
        </pc:sldLayoutChg>
        <pc:sldLayoutChg chg="add del replId">
          <pc:chgData name="Mario Pascual González" userId="b160d036f0c9fd99" providerId="LiveId" clId="{FC0DA228-A698-4C8F-BCFE-D8BE32D856AC}" dt="2023-11-18T08:27:10.635" v="398" actId="26606"/>
          <pc:sldLayoutMkLst>
            <pc:docMk/>
            <pc:sldMasterMk cId="2201030188" sldId="2147483660"/>
            <pc:sldLayoutMk cId="2379425078" sldId="2147483667"/>
          </pc:sldLayoutMkLst>
        </pc:sldLayoutChg>
        <pc:sldLayoutChg chg="add del replId">
          <pc:chgData name="Mario Pascual González" userId="b160d036f0c9fd99" providerId="LiveId" clId="{FC0DA228-A698-4C8F-BCFE-D8BE32D856AC}" dt="2023-11-18T08:27:10.635" v="398" actId="26606"/>
          <pc:sldLayoutMkLst>
            <pc:docMk/>
            <pc:sldMasterMk cId="2201030188" sldId="2147483660"/>
            <pc:sldLayoutMk cId="762642222" sldId="2147483668"/>
          </pc:sldLayoutMkLst>
        </pc:sldLayoutChg>
        <pc:sldLayoutChg chg="add del replId">
          <pc:chgData name="Mario Pascual González" userId="b160d036f0c9fd99" providerId="LiveId" clId="{FC0DA228-A698-4C8F-BCFE-D8BE32D856AC}" dt="2023-11-18T08:27:10.635" v="398" actId="26606"/>
          <pc:sldLayoutMkLst>
            <pc:docMk/>
            <pc:sldMasterMk cId="2201030188" sldId="2147483660"/>
            <pc:sldLayoutMk cId="1308201198" sldId="2147483669"/>
          </pc:sldLayoutMkLst>
        </pc:sldLayoutChg>
        <pc:sldLayoutChg chg="add del replId">
          <pc:chgData name="Mario Pascual González" userId="b160d036f0c9fd99" providerId="LiveId" clId="{FC0DA228-A698-4C8F-BCFE-D8BE32D856AC}" dt="2023-11-18T08:27:10.635" v="398" actId="26606"/>
          <pc:sldLayoutMkLst>
            <pc:docMk/>
            <pc:sldMasterMk cId="2201030188" sldId="2147483660"/>
            <pc:sldLayoutMk cId="2702249343" sldId="2147483670"/>
          </pc:sldLayoutMkLst>
        </pc:sldLayoutChg>
        <pc:sldLayoutChg chg="add del replId">
          <pc:chgData name="Mario Pascual González" userId="b160d036f0c9fd99" providerId="LiveId" clId="{FC0DA228-A698-4C8F-BCFE-D8BE32D856AC}" dt="2023-11-18T08:27:10.635" v="398" actId="26606"/>
          <pc:sldLayoutMkLst>
            <pc:docMk/>
            <pc:sldMasterMk cId="2201030188" sldId="2147483660"/>
            <pc:sldLayoutMk cId="3519153376" sldId="2147483671"/>
          </pc:sldLayoutMkLst>
        </pc:sldLayoutChg>
      </pc:sldMasterChg>
      <pc:sldMasterChg chg="add del addSldLayout delSldLayout">
        <pc:chgData name="Mario Pascual González" userId="b160d036f0c9fd99" providerId="LiveId" clId="{FC0DA228-A698-4C8F-BCFE-D8BE32D856AC}" dt="2023-11-18T08:27:33.149" v="408" actId="26606"/>
        <pc:sldMasterMkLst>
          <pc:docMk/>
          <pc:sldMasterMk cId="1196445744" sldId="2147483673"/>
        </pc:sldMasterMkLst>
        <pc:sldLayoutChg chg="add del">
          <pc:chgData name="Mario Pascual González" userId="b160d036f0c9fd99" providerId="LiveId" clId="{FC0DA228-A698-4C8F-BCFE-D8BE32D856AC}" dt="2023-11-18T08:27:33.149" v="408" actId="26606"/>
          <pc:sldLayoutMkLst>
            <pc:docMk/>
            <pc:sldMasterMk cId="1196445744" sldId="2147483673"/>
            <pc:sldLayoutMk cId="3108692189" sldId="2147483662"/>
          </pc:sldLayoutMkLst>
        </pc:sldLayoutChg>
        <pc:sldLayoutChg chg="add del">
          <pc:chgData name="Mario Pascual González" userId="b160d036f0c9fd99" providerId="LiveId" clId="{FC0DA228-A698-4C8F-BCFE-D8BE32D856AC}" dt="2023-11-18T08:27:33.149" v="408" actId="26606"/>
          <pc:sldLayoutMkLst>
            <pc:docMk/>
            <pc:sldMasterMk cId="1196445744" sldId="2147483673"/>
            <pc:sldLayoutMk cId="2007308115" sldId="2147483663"/>
          </pc:sldLayoutMkLst>
        </pc:sldLayoutChg>
        <pc:sldLayoutChg chg="add del">
          <pc:chgData name="Mario Pascual González" userId="b160d036f0c9fd99" providerId="LiveId" clId="{FC0DA228-A698-4C8F-BCFE-D8BE32D856AC}" dt="2023-11-18T08:27:33.149" v="408" actId="26606"/>
          <pc:sldLayoutMkLst>
            <pc:docMk/>
            <pc:sldMasterMk cId="1196445744" sldId="2147483673"/>
            <pc:sldLayoutMk cId="1057298608" sldId="2147483664"/>
          </pc:sldLayoutMkLst>
        </pc:sldLayoutChg>
        <pc:sldLayoutChg chg="add del">
          <pc:chgData name="Mario Pascual González" userId="b160d036f0c9fd99" providerId="LiveId" clId="{FC0DA228-A698-4C8F-BCFE-D8BE32D856AC}" dt="2023-11-18T08:27:33.149" v="408" actId="26606"/>
          <pc:sldLayoutMkLst>
            <pc:docMk/>
            <pc:sldMasterMk cId="1196445744" sldId="2147483673"/>
            <pc:sldLayoutMk cId="1555528243" sldId="2147483665"/>
          </pc:sldLayoutMkLst>
        </pc:sldLayoutChg>
        <pc:sldLayoutChg chg="add del">
          <pc:chgData name="Mario Pascual González" userId="b160d036f0c9fd99" providerId="LiveId" clId="{FC0DA228-A698-4C8F-BCFE-D8BE32D856AC}" dt="2023-11-18T08:27:33.149" v="408" actId="26606"/>
          <pc:sldLayoutMkLst>
            <pc:docMk/>
            <pc:sldMasterMk cId="1196445744" sldId="2147483673"/>
            <pc:sldLayoutMk cId="2261587591" sldId="2147483666"/>
          </pc:sldLayoutMkLst>
        </pc:sldLayoutChg>
        <pc:sldLayoutChg chg="add del">
          <pc:chgData name="Mario Pascual González" userId="b160d036f0c9fd99" providerId="LiveId" clId="{FC0DA228-A698-4C8F-BCFE-D8BE32D856AC}" dt="2023-11-18T08:27:33.149" v="408" actId="26606"/>
          <pc:sldLayoutMkLst>
            <pc:docMk/>
            <pc:sldMasterMk cId="1196445744" sldId="2147483673"/>
            <pc:sldLayoutMk cId="4032939400" sldId="2147483667"/>
          </pc:sldLayoutMkLst>
        </pc:sldLayoutChg>
        <pc:sldLayoutChg chg="add del">
          <pc:chgData name="Mario Pascual González" userId="b160d036f0c9fd99" providerId="LiveId" clId="{FC0DA228-A698-4C8F-BCFE-D8BE32D856AC}" dt="2023-11-18T08:27:33.149" v="408" actId="26606"/>
          <pc:sldLayoutMkLst>
            <pc:docMk/>
            <pc:sldMasterMk cId="1196445744" sldId="2147483673"/>
            <pc:sldLayoutMk cId="3892068159" sldId="2147483668"/>
          </pc:sldLayoutMkLst>
        </pc:sldLayoutChg>
        <pc:sldLayoutChg chg="add del">
          <pc:chgData name="Mario Pascual González" userId="b160d036f0c9fd99" providerId="LiveId" clId="{FC0DA228-A698-4C8F-BCFE-D8BE32D856AC}" dt="2023-11-18T08:27:33.149" v="408" actId="26606"/>
          <pc:sldLayoutMkLst>
            <pc:docMk/>
            <pc:sldMasterMk cId="1196445744" sldId="2147483673"/>
            <pc:sldLayoutMk cId="3093888837" sldId="2147483669"/>
          </pc:sldLayoutMkLst>
        </pc:sldLayoutChg>
        <pc:sldLayoutChg chg="add del">
          <pc:chgData name="Mario Pascual González" userId="b160d036f0c9fd99" providerId="LiveId" clId="{FC0DA228-A698-4C8F-BCFE-D8BE32D856AC}" dt="2023-11-18T08:27:33.149" v="408" actId="26606"/>
          <pc:sldLayoutMkLst>
            <pc:docMk/>
            <pc:sldMasterMk cId="1196445744" sldId="2147483673"/>
            <pc:sldLayoutMk cId="2072148688" sldId="2147483670"/>
          </pc:sldLayoutMkLst>
        </pc:sldLayoutChg>
        <pc:sldLayoutChg chg="add del">
          <pc:chgData name="Mario Pascual González" userId="b160d036f0c9fd99" providerId="LiveId" clId="{FC0DA228-A698-4C8F-BCFE-D8BE32D856AC}" dt="2023-11-18T08:27:33.149" v="408" actId="26606"/>
          <pc:sldLayoutMkLst>
            <pc:docMk/>
            <pc:sldMasterMk cId="1196445744" sldId="2147483673"/>
            <pc:sldLayoutMk cId="769357224" sldId="2147483671"/>
          </pc:sldLayoutMkLst>
        </pc:sldLayoutChg>
        <pc:sldLayoutChg chg="add del">
          <pc:chgData name="Mario Pascual González" userId="b160d036f0c9fd99" providerId="LiveId" clId="{FC0DA228-A698-4C8F-BCFE-D8BE32D856AC}" dt="2023-11-18T08:27:33.149" v="408" actId="26606"/>
          <pc:sldLayoutMkLst>
            <pc:docMk/>
            <pc:sldMasterMk cId="1196445744" sldId="2147483673"/>
            <pc:sldLayoutMk cId="4157840891" sldId="2147483672"/>
          </pc:sldLayoutMkLst>
        </pc:sldLayoutChg>
      </pc:sldMasterChg>
      <pc:sldMasterChg chg="add del addSldLayout delSldLayout">
        <pc:chgData name="Mario Pascual González" userId="b160d036f0c9fd99" providerId="LiveId" clId="{FC0DA228-A698-4C8F-BCFE-D8BE32D856AC}" dt="2023-11-18T08:27:28.075" v="404" actId="26606"/>
        <pc:sldMasterMkLst>
          <pc:docMk/>
          <pc:sldMasterMk cId="1029728826" sldId="2147483686"/>
        </pc:sldMasterMkLst>
        <pc:sldLayoutChg chg="add del">
          <pc:chgData name="Mario Pascual González" userId="b160d036f0c9fd99" providerId="LiveId" clId="{FC0DA228-A698-4C8F-BCFE-D8BE32D856AC}" dt="2023-11-18T08:27:28.075" v="404" actId="26606"/>
          <pc:sldLayoutMkLst>
            <pc:docMk/>
            <pc:sldMasterMk cId="1029728826" sldId="2147483686"/>
            <pc:sldLayoutMk cId="39133709" sldId="2147483675"/>
          </pc:sldLayoutMkLst>
        </pc:sldLayoutChg>
        <pc:sldLayoutChg chg="add del">
          <pc:chgData name="Mario Pascual González" userId="b160d036f0c9fd99" providerId="LiveId" clId="{FC0DA228-A698-4C8F-BCFE-D8BE32D856AC}" dt="2023-11-18T08:27:28.075" v="404" actId="26606"/>
          <pc:sldLayoutMkLst>
            <pc:docMk/>
            <pc:sldMasterMk cId="1029728826" sldId="2147483686"/>
            <pc:sldLayoutMk cId="3070231596" sldId="2147483676"/>
          </pc:sldLayoutMkLst>
        </pc:sldLayoutChg>
        <pc:sldLayoutChg chg="add del">
          <pc:chgData name="Mario Pascual González" userId="b160d036f0c9fd99" providerId="LiveId" clId="{FC0DA228-A698-4C8F-BCFE-D8BE32D856AC}" dt="2023-11-18T08:27:28.075" v="404" actId="26606"/>
          <pc:sldLayoutMkLst>
            <pc:docMk/>
            <pc:sldMasterMk cId="1029728826" sldId="2147483686"/>
            <pc:sldLayoutMk cId="3477448101" sldId="2147483677"/>
          </pc:sldLayoutMkLst>
        </pc:sldLayoutChg>
        <pc:sldLayoutChg chg="add del">
          <pc:chgData name="Mario Pascual González" userId="b160d036f0c9fd99" providerId="LiveId" clId="{FC0DA228-A698-4C8F-BCFE-D8BE32D856AC}" dt="2023-11-18T08:27:28.075" v="404" actId="26606"/>
          <pc:sldLayoutMkLst>
            <pc:docMk/>
            <pc:sldMasterMk cId="1029728826" sldId="2147483686"/>
            <pc:sldLayoutMk cId="1653456759" sldId="2147483678"/>
          </pc:sldLayoutMkLst>
        </pc:sldLayoutChg>
        <pc:sldLayoutChg chg="add del">
          <pc:chgData name="Mario Pascual González" userId="b160d036f0c9fd99" providerId="LiveId" clId="{FC0DA228-A698-4C8F-BCFE-D8BE32D856AC}" dt="2023-11-18T08:27:28.075" v="404" actId="26606"/>
          <pc:sldLayoutMkLst>
            <pc:docMk/>
            <pc:sldMasterMk cId="1029728826" sldId="2147483686"/>
            <pc:sldLayoutMk cId="3694789974" sldId="2147483679"/>
          </pc:sldLayoutMkLst>
        </pc:sldLayoutChg>
        <pc:sldLayoutChg chg="add del">
          <pc:chgData name="Mario Pascual González" userId="b160d036f0c9fd99" providerId="LiveId" clId="{FC0DA228-A698-4C8F-BCFE-D8BE32D856AC}" dt="2023-11-18T08:27:28.075" v="404" actId="26606"/>
          <pc:sldLayoutMkLst>
            <pc:docMk/>
            <pc:sldMasterMk cId="1029728826" sldId="2147483686"/>
            <pc:sldLayoutMk cId="2741536240" sldId="2147483680"/>
          </pc:sldLayoutMkLst>
        </pc:sldLayoutChg>
        <pc:sldLayoutChg chg="add del">
          <pc:chgData name="Mario Pascual González" userId="b160d036f0c9fd99" providerId="LiveId" clId="{FC0DA228-A698-4C8F-BCFE-D8BE32D856AC}" dt="2023-11-18T08:27:28.075" v="404" actId="26606"/>
          <pc:sldLayoutMkLst>
            <pc:docMk/>
            <pc:sldMasterMk cId="1029728826" sldId="2147483686"/>
            <pc:sldLayoutMk cId="2302776748" sldId="2147483681"/>
          </pc:sldLayoutMkLst>
        </pc:sldLayoutChg>
        <pc:sldLayoutChg chg="add del">
          <pc:chgData name="Mario Pascual González" userId="b160d036f0c9fd99" providerId="LiveId" clId="{FC0DA228-A698-4C8F-BCFE-D8BE32D856AC}" dt="2023-11-18T08:27:28.075" v="404" actId="26606"/>
          <pc:sldLayoutMkLst>
            <pc:docMk/>
            <pc:sldMasterMk cId="1029728826" sldId="2147483686"/>
            <pc:sldLayoutMk cId="1056433746" sldId="2147483682"/>
          </pc:sldLayoutMkLst>
        </pc:sldLayoutChg>
        <pc:sldLayoutChg chg="add del">
          <pc:chgData name="Mario Pascual González" userId="b160d036f0c9fd99" providerId="LiveId" clId="{FC0DA228-A698-4C8F-BCFE-D8BE32D856AC}" dt="2023-11-18T08:27:28.075" v="404" actId="26606"/>
          <pc:sldLayoutMkLst>
            <pc:docMk/>
            <pc:sldMasterMk cId="1029728826" sldId="2147483686"/>
            <pc:sldLayoutMk cId="1509641831" sldId="2147483683"/>
          </pc:sldLayoutMkLst>
        </pc:sldLayoutChg>
        <pc:sldLayoutChg chg="add del">
          <pc:chgData name="Mario Pascual González" userId="b160d036f0c9fd99" providerId="LiveId" clId="{FC0DA228-A698-4C8F-BCFE-D8BE32D856AC}" dt="2023-11-18T08:27:28.075" v="404" actId="26606"/>
          <pc:sldLayoutMkLst>
            <pc:docMk/>
            <pc:sldMasterMk cId="1029728826" sldId="2147483686"/>
            <pc:sldLayoutMk cId="1060363636" sldId="2147483684"/>
          </pc:sldLayoutMkLst>
        </pc:sldLayoutChg>
        <pc:sldLayoutChg chg="add del">
          <pc:chgData name="Mario Pascual González" userId="b160d036f0c9fd99" providerId="LiveId" clId="{FC0DA228-A698-4C8F-BCFE-D8BE32D856AC}" dt="2023-11-18T08:27:28.075" v="404" actId="26606"/>
          <pc:sldLayoutMkLst>
            <pc:docMk/>
            <pc:sldMasterMk cId="1029728826" sldId="2147483686"/>
            <pc:sldLayoutMk cId="4048123350" sldId="2147483685"/>
          </pc:sldLayoutMkLst>
        </pc:sldLayoutChg>
      </pc:sldMasterChg>
      <pc:sldMasterChg chg="add del addSldLayout delSldLayout">
        <pc:chgData name="Mario Pascual González" userId="b160d036f0c9fd99" providerId="LiveId" clId="{FC0DA228-A698-4C8F-BCFE-D8BE32D856AC}" dt="2023-11-18T08:27:21.692" v="402" actId="26606"/>
        <pc:sldMasterMkLst>
          <pc:docMk/>
          <pc:sldMasterMk cId="2965661526" sldId="2147483699"/>
        </pc:sldMasterMkLst>
        <pc:sldLayoutChg chg="add del">
          <pc:chgData name="Mario Pascual González" userId="b160d036f0c9fd99" providerId="LiveId" clId="{FC0DA228-A698-4C8F-BCFE-D8BE32D856AC}" dt="2023-11-18T08:27:21.692" v="402" actId="26606"/>
          <pc:sldLayoutMkLst>
            <pc:docMk/>
            <pc:sldMasterMk cId="2965661526" sldId="2147483699"/>
            <pc:sldLayoutMk cId="1429475127" sldId="2147483688"/>
          </pc:sldLayoutMkLst>
        </pc:sldLayoutChg>
        <pc:sldLayoutChg chg="add del">
          <pc:chgData name="Mario Pascual González" userId="b160d036f0c9fd99" providerId="LiveId" clId="{FC0DA228-A698-4C8F-BCFE-D8BE32D856AC}" dt="2023-11-18T08:27:21.692" v="402" actId="26606"/>
          <pc:sldLayoutMkLst>
            <pc:docMk/>
            <pc:sldMasterMk cId="2965661526" sldId="2147483699"/>
            <pc:sldLayoutMk cId="174026403" sldId="2147483689"/>
          </pc:sldLayoutMkLst>
        </pc:sldLayoutChg>
        <pc:sldLayoutChg chg="add del">
          <pc:chgData name="Mario Pascual González" userId="b160d036f0c9fd99" providerId="LiveId" clId="{FC0DA228-A698-4C8F-BCFE-D8BE32D856AC}" dt="2023-11-18T08:27:21.692" v="402" actId="26606"/>
          <pc:sldLayoutMkLst>
            <pc:docMk/>
            <pc:sldMasterMk cId="2965661526" sldId="2147483699"/>
            <pc:sldLayoutMk cId="3136900357" sldId="2147483690"/>
          </pc:sldLayoutMkLst>
        </pc:sldLayoutChg>
        <pc:sldLayoutChg chg="add del">
          <pc:chgData name="Mario Pascual González" userId="b160d036f0c9fd99" providerId="LiveId" clId="{FC0DA228-A698-4C8F-BCFE-D8BE32D856AC}" dt="2023-11-18T08:27:21.692" v="402" actId="26606"/>
          <pc:sldLayoutMkLst>
            <pc:docMk/>
            <pc:sldMasterMk cId="2965661526" sldId="2147483699"/>
            <pc:sldLayoutMk cId="162690166" sldId="2147483691"/>
          </pc:sldLayoutMkLst>
        </pc:sldLayoutChg>
        <pc:sldLayoutChg chg="add del">
          <pc:chgData name="Mario Pascual González" userId="b160d036f0c9fd99" providerId="LiveId" clId="{FC0DA228-A698-4C8F-BCFE-D8BE32D856AC}" dt="2023-11-18T08:27:21.692" v="402" actId="26606"/>
          <pc:sldLayoutMkLst>
            <pc:docMk/>
            <pc:sldMasterMk cId="2965661526" sldId="2147483699"/>
            <pc:sldLayoutMk cId="174540738" sldId="2147483692"/>
          </pc:sldLayoutMkLst>
        </pc:sldLayoutChg>
        <pc:sldLayoutChg chg="add del">
          <pc:chgData name="Mario Pascual González" userId="b160d036f0c9fd99" providerId="LiveId" clId="{FC0DA228-A698-4C8F-BCFE-D8BE32D856AC}" dt="2023-11-18T08:27:21.692" v="402" actId="26606"/>
          <pc:sldLayoutMkLst>
            <pc:docMk/>
            <pc:sldMasterMk cId="2965661526" sldId="2147483699"/>
            <pc:sldLayoutMk cId="1109212452" sldId="2147483693"/>
          </pc:sldLayoutMkLst>
        </pc:sldLayoutChg>
        <pc:sldLayoutChg chg="add del">
          <pc:chgData name="Mario Pascual González" userId="b160d036f0c9fd99" providerId="LiveId" clId="{FC0DA228-A698-4C8F-BCFE-D8BE32D856AC}" dt="2023-11-18T08:27:21.692" v="402" actId="26606"/>
          <pc:sldLayoutMkLst>
            <pc:docMk/>
            <pc:sldMasterMk cId="2965661526" sldId="2147483699"/>
            <pc:sldLayoutMk cId="3152155808" sldId="2147483694"/>
          </pc:sldLayoutMkLst>
        </pc:sldLayoutChg>
        <pc:sldLayoutChg chg="add del">
          <pc:chgData name="Mario Pascual González" userId="b160d036f0c9fd99" providerId="LiveId" clId="{FC0DA228-A698-4C8F-BCFE-D8BE32D856AC}" dt="2023-11-18T08:27:21.692" v="402" actId="26606"/>
          <pc:sldLayoutMkLst>
            <pc:docMk/>
            <pc:sldMasterMk cId="2965661526" sldId="2147483699"/>
            <pc:sldLayoutMk cId="274685373" sldId="2147483695"/>
          </pc:sldLayoutMkLst>
        </pc:sldLayoutChg>
        <pc:sldLayoutChg chg="add del">
          <pc:chgData name="Mario Pascual González" userId="b160d036f0c9fd99" providerId="LiveId" clId="{FC0DA228-A698-4C8F-BCFE-D8BE32D856AC}" dt="2023-11-18T08:27:21.692" v="402" actId="26606"/>
          <pc:sldLayoutMkLst>
            <pc:docMk/>
            <pc:sldMasterMk cId="2965661526" sldId="2147483699"/>
            <pc:sldLayoutMk cId="1192145269" sldId="2147483696"/>
          </pc:sldLayoutMkLst>
        </pc:sldLayoutChg>
        <pc:sldLayoutChg chg="add del">
          <pc:chgData name="Mario Pascual González" userId="b160d036f0c9fd99" providerId="LiveId" clId="{FC0DA228-A698-4C8F-BCFE-D8BE32D856AC}" dt="2023-11-18T08:27:21.692" v="402" actId="26606"/>
          <pc:sldLayoutMkLst>
            <pc:docMk/>
            <pc:sldMasterMk cId="2965661526" sldId="2147483699"/>
            <pc:sldLayoutMk cId="186406862" sldId="2147483697"/>
          </pc:sldLayoutMkLst>
        </pc:sldLayoutChg>
        <pc:sldLayoutChg chg="add del">
          <pc:chgData name="Mario Pascual González" userId="b160d036f0c9fd99" providerId="LiveId" clId="{FC0DA228-A698-4C8F-BCFE-D8BE32D856AC}" dt="2023-11-18T08:27:21.692" v="402" actId="26606"/>
          <pc:sldLayoutMkLst>
            <pc:docMk/>
            <pc:sldMasterMk cId="2965661526" sldId="2147483699"/>
            <pc:sldLayoutMk cId="89744000" sldId="2147483698"/>
          </pc:sldLayoutMkLst>
        </pc:sldLayoutChg>
      </pc:sldMasterChg>
      <pc:sldMasterChg chg="add del addSldLayout delSldLayout">
        <pc:chgData name="Mario Pascual González" userId="b160d036f0c9fd99" providerId="LiveId" clId="{FC0DA228-A698-4C8F-BCFE-D8BE32D856AC}" dt="2023-11-18T08:22:48.085" v="15" actId="26606"/>
        <pc:sldMasterMkLst>
          <pc:docMk/>
          <pc:sldMasterMk cId="1829174331" sldId="2147483712"/>
        </pc:sldMasterMkLst>
        <pc:sldLayoutChg chg="add del">
          <pc:chgData name="Mario Pascual González" userId="b160d036f0c9fd99" providerId="LiveId" clId="{FC0DA228-A698-4C8F-BCFE-D8BE32D856AC}" dt="2023-11-18T08:22:48.085" v="15" actId="26606"/>
          <pc:sldLayoutMkLst>
            <pc:docMk/>
            <pc:sldMasterMk cId="1829174331" sldId="2147483712"/>
            <pc:sldLayoutMk cId="701643959" sldId="2147483701"/>
          </pc:sldLayoutMkLst>
        </pc:sldLayoutChg>
        <pc:sldLayoutChg chg="add del">
          <pc:chgData name="Mario Pascual González" userId="b160d036f0c9fd99" providerId="LiveId" clId="{FC0DA228-A698-4C8F-BCFE-D8BE32D856AC}" dt="2023-11-18T08:22:48.085" v="15" actId="26606"/>
          <pc:sldLayoutMkLst>
            <pc:docMk/>
            <pc:sldMasterMk cId="1829174331" sldId="2147483712"/>
            <pc:sldLayoutMk cId="1306895808" sldId="2147483702"/>
          </pc:sldLayoutMkLst>
        </pc:sldLayoutChg>
        <pc:sldLayoutChg chg="add del">
          <pc:chgData name="Mario Pascual González" userId="b160d036f0c9fd99" providerId="LiveId" clId="{FC0DA228-A698-4C8F-BCFE-D8BE32D856AC}" dt="2023-11-18T08:22:48.085" v="15" actId="26606"/>
          <pc:sldLayoutMkLst>
            <pc:docMk/>
            <pc:sldMasterMk cId="1829174331" sldId="2147483712"/>
            <pc:sldLayoutMk cId="1588793084" sldId="2147483703"/>
          </pc:sldLayoutMkLst>
        </pc:sldLayoutChg>
        <pc:sldLayoutChg chg="add del">
          <pc:chgData name="Mario Pascual González" userId="b160d036f0c9fd99" providerId="LiveId" clId="{FC0DA228-A698-4C8F-BCFE-D8BE32D856AC}" dt="2023-11-18T08:22:48.085" v="15" actId="26606"/>
          <pc:sldLayoutMkLst>
            <pc:docMk/>
            <pc:sldMasterMk cId="1829174331" sldId="2147483712"/>
            <pc:sldLayoutMk cId="2347871807" sldId="2147483704"/>
          </pc:sldLayoutMkLst>
        </pc:sldLayoutChg>
        <pc:sldLayoutChg chg="add del">
          <pc:chgData name="Mario Pascual González" userId="b160d036f0c9fd99" providerId="LiveId" clId="{FC0DA228-A698-4C8F-BCFE-D8BE32D856AC}" dt="2023-11-18T08:22:48.085" v="15" actId="26606"/>
          <pc:sldLayoutMkLst>
            <pc:docMk/>
            <pc:sldMasterMk cId="1829174331" sldId="2147483712"/>
            <pc:sldLayoutMk cId="2637178030" sldId="2147483705"/>
          </pc:sldLayoutMkLst>
        </pc:sldLayoutChg>
        <pc:sldLayoutChg chg="add del">
          <pc:chgData name="Mario Pascual González" userId="b160d036f0c9fd99" providerId="LiveId" clId="{FC0DA228-A698-4C8F-BCFE-D8BE32D856AC}" dt="2023-11-18T08:22:48.085" v="15" actId="26606"/>
          <pc:sldLayoutMkLst>
            <pc:docMk/>
            <pc:sldMasterMk cId="1829174331" sldId="2147483712"/>
            <pc:sldLayoutMk cId="3964895852" sldId="2147483706"/>
          </pc:sldLayoutMkLst>
        </pc:sldLayoutChg>
        <pc:sldLayoutChg chg="add del">
          <pc:chgData name="Mario Pascual González" userId="b160d036f0c9fd99" providerId="LiveId" clId="{FC0DA228-A698-4C8F-BCFE-D8BE32D856AC}" dt="2023-11-18T08:22:48.085" v="15" actId="26606"/>
          <pc:sldLayoutMkLst>
            <pc:docMk/>
            <pc:sldMasterMk cId="1829174331" sldId="2147483712"/>
            <pc:sldLayoutMk cId="2254355844" sldId="2147483707"/>
          </pc:sldLayoutMkLst>
        </pc:sldLayoutChg>
        <pc:sldLayoutChg chg="add del">
          <pc:chgData name="Mario Pascual González" userId="b160d036f0c9fd99" providerId="LiveId" clId="{FC0DA228-A698-4C8F-BCFE-D8BE32D856AC}" dt="2023-11-18T08:22:48.085" v="15" actId="26606"/>
          <pc:sldLayoutMkLst>
            <pc:docMk/>
            <pc:sldMasterMk cId="1829174331" sldId="2147483712"/>
            <pc:sldLayoutMk cId="3185272043" sldId="2147483708"/>
          </pc:sldLayoutMkLst>
        </pc:sldLayoutChg>
        <pc:sldLayoutChg chg="add del">
          <pc:chgData name="Mario Pascual González" userId="b160d036f0c9fd99" providerId="LiveId" clId="{FC0DA228-A698-4C8F-BCFE-D8BE32D856AC}" dt="2023-11-18T08:22:48.085" v="15" actId="26606"/>
          <pc:sldLayoutMkLst>
            <pc:docMk/>
            <pc:sldMasterMk cId="1829174331" sldId="2147483712"/>
            <pc:sldLayoutMk cId="1794986173" sldId="2147483709"/>
          </pc:sldLayoutMkLst>
        </pc:sldLayoutChg>
        <pc:sldLayoutChg chg="add del">
          <pc:chgData name="Mario Pascual González" userId="b160d036f0c9fd99" providerId="LiveId" clId="{FC0DA228-A698-4C8F-BCFE-D8BE32D856AC}" dt="2023-11-18T08:22:48.085" v="15" actId="26606"/>
          <pc:sldLayoutMkLst>
            <pc:docMk/>
            <pc:sldMasterMk cId="1829174331" sldId="2147483712"/>
            <pc:sldLayoutMk cId="94236000" sldId="2147483710"/>
          </pc:sldLayoutMkLst>
        </pc:sldLayoutChg>
        <pc:sldLayoutChg chg="add del">
          <pc:chgData name="Mario Pascual González" userId="b160d036f0c9fd99" providerId="LiveId" clId="{FC0DA228-A698-4C8F-BCFE-D8BE32D856AC}" dt="2023-11-18T08:22:48.085" v="15" actId="26606"/>
          <pc:sldLayoutMkLst>
            <pc:docMk/>
            <pc:sldMasterMk cId="1829174331" sldId="2147483712"/>
            <pc:sldLayoutMk cId="13991349" sldId="2147483711"/>
          </pc:sldLayoutMkLst>
        </pc:sldLayoutChg>
      </pc:sldMasterChg>
      <pc:sldMasterChg chg="add del addSldLayout delSldLayout">
        <pc:chgData name="Mario Pascual González" userId="b160d036f0c9fd99" providerId="LiveId" clId="{FC0DA228-A698-4C8F-BCFE-D8BE32D856AC}" dt="2023-11-18T08:27:15.370" v="400" actId="26606"/>
        <pc:sldMasterMkLst>
          <pc:docMk/>
          <pc:sldMasterMk cId="1309967553" sldId="2147483725"/>
        </pc:sldMasterMkLst>
        <pc:sldLayoutChg chg="add del">
          <pc:chgData name="Mario Pascual González" userId="b160d036f0c9fd99" providerId="LiveId" clId="{FC0DA228-A698-4C8F-BCFE-D8BE32D856AC}" dt="2023-11-18T08:27:15.370" v="400" actId="26606"/>
          <pc:sldLayoutMkLst>
            <pc:docMk/>
            <pc:sldMasterMk cId="1309967553" sldId="2147483725"/>
            <pc:sldLayoutMk cId="1432702524" sldId="2147483714"/>
          </pc:sldLayoutMkLst>
        </pc:sldLayoutChg>
        <pc:sldLayoutChg chg="add del">
          <pc:chgData name="Mario Pascual González" userId="b160d036f0c9fd99" providerId="LiveId" clId="{FC0DA228-A698-4C8F-BCFE-D8BE32D856AC}" dt="2023-11-18T08:27:15.370" v="400" actId="26606"/>
          <pc:sldLayoutMkLst>
            <pc:docMk/>
            <pc:sldMasterMk cId="1309967553" sldId="2147483725"/>
            <pc:sldLayoutMk cId="3994891926" sldId="2147483715"/>
          </pc:sldLayoutMkLst>
        </pc:sldLayoutChg>
        <pc:sldLayoutChg chg="add del">
          <pc:chgData name="Mario Pascual González" userId="b160d036f0c9fd99" providerId="LiveId" clId="{FC0DA228-A698-4C8F-BCFE-D8BE32D856AC}" dt="2023-11-18T08:27:15.370" v="400" actId="26606"/>
          <pc:sldLayoutMkLst>
            <pc:docMk/>
            <pc:sldMasterMk cId="1309967553" sldId="2147483725"/>
            <pc:sldLayoutMk cId="3176396261" sldId="2147483716"/>
          </pc:sldLayoutMkLst>
        </pc:sldLayoutChg>
        <pc:sldLayoutChg chg="add del">
          <pc:chgData name="Mario Pascual González" userId="b160d036f0c9fd99" providerId="LiveId" clId="{FC0DA228-A698-4C8F-BCFE-D8BE32D856AC}" dt="2023-11-18T08:27:15.370" v="400" actId="26606"/>
          <pc:sldLayoutMkLst>
            <pc:docMk/>
            <pc:sldMasterMk cId="1309967553" sldId="2147483725"/>
            <pc:sldLayoutMk cId="3711147677" sldId="2147483717"/>
          </pc:sldLayoutMkLst>
        </pc:sldLayoutChg>
        <pc:sldLayoutChg chg="add del">
          <pc:chgData name="Mario Pascual González" userId="b160d036f0c9fd99" providerId="LiveId" clId="{FC0DA228-A698-4C8F-BCFE-D8BE32D856AC}" dt="2023-11-18T08:27:15.370" v="400" actId="26606"/>
          <pc:sldLayoutMkLst>
            <pc:docMk/>
            <pc:sldMasterMk cId="1309967553" sldId="2147483725"/>
            <pc:sldLayoutMk cId="1547383049" sldId="2147483718"/>
          </pc:sldLayoutMkLst>
        </pc:sldLayoutChg>
        <pc:sldLayoutChg chg="add del">
          <pc:chgData name="Mario Pascual González" userId="b160d036f0c9fd99" providerId="LiveId" clId="{FC0DA228-A698-4C8F-BCFE-D8BE32D856AC}" dt="2023-11-18T08:27:15.370" v="400" actId="26606"/>
          <pc:sldLayoutMkLst>
            <pc:docMk/>
            <pc:sldMasterMk cId="1309967553" sldId="2147483725"/>
            <pc:sldLayoutMk cId="3356546953" sldId="2147483719"/>
          </pc:sldLayoutMkLst>
        </pc:sldLayoutChg>
        <pc:sldLayoutChg chg="add del">
          <pc:chgData name="Mario Pascual González" userId="b160d036f0c9fd99" providerId="LiveId" clId="{FC0DA228-A698-4C8F-BCFE-D8BE32D856AC}" dt="2023-11-18T08:27:15.370" v="400" actId="26606"/>
          <pc:sldLayoutMkLst>
            <pc:docMk/>
            <pc:sldMasterMk cId="1309967553" sldId="2147483725"/>
            <pc:sldLayoutMk cId="1397953004" sldId="2147483720"/>
          </pc:sldLayoutMkLst>
        </pc:sldLayoutChg>
        <pc:sldLayoutChg chg="add del">
          <pc:chgData name="Mario Pascual González" userId="b160d036f0c9fd99" providerId="LiveId" clId="{FC0DA228-A698-4C8F-BCFE-D8BE32D856AC}" dt="2023-11-18T08:27:15.370" v="400" actId="26606"/>
          <pc:sldLayoutMkLst>
            <pc:docMk/>
            <pc:sldMasterMk cId="1309967553" sldId="2147483725"/>
            <pc:sldLayoutMk cId="4167931751" sldId="2147483721"/>
          </pc:sldLayoutMkLst>
        </pc:sldLayoutChg>
        <pc:sldLayoutChg chg="add del">
          <pc:chgData name="Mario Pascual González" userId="b160d036f0c9fd99" providerId="LiveId" clId="{FC0DA228-A698-4C8F-BCFE-D8BE32D856AC}" dt="2023-11-18T08:27:15.370" v="400" actId="26606"/>
          <pc:sldLayoutMkLst>
            <pc:docMk/>
            <pc:sldMasterMk cId="1309967553" sldId="2147483725"/>
            <pc:sldLayoutMk cId="3550585990" sldId="2147483722"/>
          </pc:sldLayoutMkLst>
        </pc:sldLayoutChg>
        <pc:sldLayoutChg chg="add del">
          <pc:chgData name="Mario Pascual González" userId="b160d036f0c9fd99" providerId="LiveId" clId="{FC0DA228-A698-4C8F-BCFE-D8BE32D856AC}" dt="2023-11-18T08:27:15.370" v="400" actId="26606"/>
          <pc:sldLayoutMkLst>
            <pc:docMk/>
            <pc:sldMasterMk cId="1309967553" sldId="2147483725"/>
            <pc:sldLayoutMk cId="3467425981" sldId="2147483723"/>
          </pc:sldLayoutMkLst>
        </pc:sldLayoutChg>
        <pc:sldLayoutChg chg="add del">
          <pc:chgData name="Mario Pascual González" userId="b160d036f0c9fd99" providerId="LiveId" clId="{FC0DA228-A698-4C8F-BCFE-D8BE32D856AC}" dt="2023-11-18T08:27:15.370" v="400" actId="26606"/>
          <pc:sldLayoutMkLst>
            <pc:docMk/>
            <pc:sldMasterMk cId="1309967553" sldId="2147483725"/>
            <pc:sldLayoutMk cId="1068448047" sldId="214748372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B7243-1148-4C57-A2AE-D6557E30CC6D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7E9DC-EDC7-40CD-B395-D45BBA7647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0521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7E9DC-EDC7-40CD-B395-D45BBA76472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7975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153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1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82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4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0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42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425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0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86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64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8925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11/18/2023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301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1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80">
            <a:extLst>
              <a:ext uri="{FF2B5EF4-FFF2-40B4-BE49-F238E27FC236}">
                <a16:creationId xmlns:a16="http://schemas.microsoft.com/office/drawing/2014/main" id="{6D1F4DC3-EDAB-401A-BD21-33D25AB5F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8980C8B6-9D45-54AC-106A-BAC00D970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2002" cy="6857989"/>
          </a:xfrm>
          <a:prstGeom prst="rect">
            <a:avLst/>
          </a:prstGeom>
        </p:spPr>
      </p:pic>
      <p:sp>
        <p:nvSpPr>
          <p:cNvPr id="92" name="Freeform: Shape 82">
            <a:extLst>
              <a:ext uri="{FF2B5EF4-FFF2-40B4-BE49-F238E27FC236}">
                <a16:creationId xmlns:a16="http://schemas.microsoft.com/office/drawing/2014/main" id="{7059D4DD-D247-47C8-B574-B36CB222C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EB3752-4119-7029-1B61-4B3EB75B2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4953000" cy="283240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Segmentación de Lesiones Post-Ictus</a:t>
            </a:r>
            <a:br>
              <a:rPr lang="es-E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 Crecimiento de Regiones Mediante Mapeado Borroso </a:t>
            </a:r>
            <a:br>
              <a:rPr lang="es-E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Imágenes Cerebrales </a:t>
            </a:r>
            <a:br>
              <a:rPr lang="es-E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Resonancia Magnética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6611A-0137-5FAF-3E49-D1B36ECBF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2" y="4535293"/>
            <a:ext cx="2561794" cy="1291887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1100" i="1" dirty="0">
                <a:solidFill>
                  <a:srgbClr val="FFFFFF"/>
                </a:solidFill>
              </a:rPr>
              <a:t>Mario Pascual González</a:t>
            </a:r>
          </a:p>
          <a:p>
            <a:pPr>
              <a:lnSpc>
                <a:spcPct val="90000"/>
              </a:lnSpc>
            </a:pPr>
            <a:r>
              <a:rPr lang="es-ES" sz="1100" i="1" dirty="0">
                <a:solidFill>
                  <a:srgbClr val="FFFFFF"/>
                </a:solidFill>
              </a:rPr>
              <a:t>Grado en Ingeniería de la Salud, mención en Bioinformática</a:t>
            </a:r>
          </a:p>
          <a:p>
            <a:pPr>
              <a:lnSpc>
                <a:spcPct val="90000"/>
              </a:lnSpc>
            </a:pPr>
            <a:r>
              <a:rPr lang="es-ES" sz="1100" i="1" dirty="0">
                <a:solidFill>
                  <a:srgbClr val="FFFFFF"/>
                </a:solidFill>
              </a:rPr>
              <a:t>Profesor Director del Proyecto: </a:t>
            </a:r>
            <a:br>
              <a:rPr lang="es-ES" sz="1100" i="1" dirty="0">
                <a:solidFill>
                  <a:srgbClr val="FFFFFF"/>
                </a:solidFill>
              </a:rPr>
            </a:br>
            <a:r>
              <a:rPr lang="es-ES" sz="1100" i="1" dirty="0">
                <a:solidFill>
                  <a:srgbClr val="FFFFFF"/>
                </a:solidFill>
              </a:rPr>
              <a:t>Dr. Enrique Nava Baro</a:t>
            </a:r>
          </a:p>
        </p:txBody>
      </p:sp>
    </p:spTree>
    <p:extLst>
      <p:ext uri="{BB962C8B-B14F-4D97-AF65-F5344CB8AC3E}">
        <p14:creationId xmlns:p14="http://schemas.microsoft.com/office/powerpoint/2010/main" val="432638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10DCE1-4E6F-D514-3C8D-0599311CE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Metodología – IV. Postprocesamiento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E5A9CF5D-AC05-C491-8365-F847C5A0B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60" y="2650643"/>
            <a:ext cx="2021406" cy="17206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3E5191C-C851-7721-0689-A499B7212AFA}"/>
              </a:ext>
            </a:extLst>
          </p:cNvPr>
          <p:cNvSpPr txBox="1"/>
          <p:nvPr/>
        </p:nvSpPr>
        <p:spPr>
          <a:xfrm>
            <a:off x="1269875" y="2233834"/>
            <a:ext cx="145597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Imagen Original</a:t>
            </a:r>
          </a:p>
        </p:txBody>
      </p:sp>
      <p:cxnSp>
        <p:nvCxnSpPr>
          <p:cNvPr id="6" name="Conector recto de flecha 9">
            <a:extLst>
              <a:ext uri="{FF2B5EF4-FFF2-40B4-BE49-F238E27FC236}">
                <a16:creationId xmlns:a16="http://schemas.microsoft.com/office/drawing/2014/main" id="{4F7250AD-D475-F423-EBC0-A2DC878EA8D9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3008566" y="3506288"/>
            <a:ext cx="572701" cy="4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9">
            <a:extLst>
              <a:ext uri="{FF2B5EF4-FFF2-40B4-BE49-F238E27FC236}">
                <a16:creationId xmlns:a16="http://schemas.microsoft.com/office/drawing/2014/main" id="{F04B8A6B-79DF-FEC6-EDFC-00E7156AB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267" y="2645973"/>
            <a:ext cx="2021406" cy="1720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8" name="CuadroTexto 4">
            <a:extLst>
              <a:ext uri="{FF2B5EF4-FFF2-40B4-BE49-F238E27FC236}">
                <a16:creationId xmlns:a16="http://schemas.microsoft.com/office/drawing/2014/main" id="{F0A9AEEB-52B7-3EE0-897A-3FD76F81C969}"/>
              </a:ext>
            </a:extLst>
          </p:cNvPr>
          <p:cNvSpPr txBox="1"/>
          <p:nvPr/>
        </p:nvSpPr>
        <p:spPr>
          <a:xfrm>
            <a:off x="3810275" y="2233833"/>
            <a:ext cx="1563389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Imagen Sin </a:t>
            </a:r>
            <a:r>
              <a:rPr lang="en-US" sz="14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Ruido</a:t>
            </a:r>
            <a:endParaRPr lang="en-US" sz="14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B0F2A8A4-45D4-3170-A0BB-439EEF0FE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858" y="2645973"/>
            <a:ext cx="1980598" cy="17206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0" name="CuadroTexto 4">
            <a:extLst>
              <a:ext uri="{FF2B5EF4-FFF2-40B4-BE49-F238E27FC236}">
                <a16:creationId xmlns:a16="http://schemas.microsoft.com/office/drawing/2014/main" id="{3822A143-CA22-28E1-DB69-CFF449B3EE24}"/>
              </a:ext>
            </a:extLst>
          </p:cNvPr>
          <p:cNvSpPr txBox="1"/>
          <p:nvPr/>
        </p:nvSpPr>
        <p:spPr>
          <a:xfrm>
            <a:off x="6234182" y="2238307"/>
            <a:ext cx="1896806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FISRG</a:t>
            </a:r>
          </a:p>
        </p:txBody>
      </p:sp>
      <p:pic>
        <p:nvPicPr>
          <p:cNvPr id="11" name="Imagen 39">
            <a:extLst>
              <a:ext uri="{FF2B5EF4-FFF2-40B4-BE49-F238E27FC236}">
                <a16:creationId xmlns:a16="http://schemas.microsoft.com/office/drawing/2014/main" id="{A8B246F8-F23A-D8E9-334B-C1118D2E8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0158" y="2645974"/>
            <a:ext cx="2021406" cy="17206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cxnSp>
        <p:nvCxnSpPr>
          <p:cNvPr id="12" name="Conector recto de flecha 9">
            <a:extLst>
              <a:ext uri="{FF2B5EF4-FFF2-40B4-BE49-F238E27FC236}">
                <a16:creationId xmlns:a16="http://schemas.microsoft.com/office/drawing/2014/main" id="{EFE1BDFE-7B90-009D-582C-E554096013E0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5602673" y="3506288"/>
            <a:ext cx="5741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9">
            <a:extLst>
              <a:ext uri="{FF2B5EF4-FFF2-40B4-BE49-F238E27FC236}">
                <a16:creationId xmlns:a16="http://schemas.microsoft.com/office/drawing/2014/main" id="{7E81362D-751B-FCDB-9113-B0E5539FA17E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157456" y="3506288"/>
            <a:ext cx="57270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uadroTexto 4">
            <a:extLst>
              <a:ext uri="{FF2B5EF4-FFF2-40B4-BE49-F238E27FC236}">
                <a16:creationId xmlns:a16="http://schemas.microsoft.com/office/drawing/2014/main" id="{C19A3DAE-6EC0-91F8-809B-023C21E1D8FF}"/>
              </a:ext>
            </a:extLst>
          </p:cNvPr>
          <p:cNvSpPr txBox="1"/>
          <p:nvPr/>
        </p:nvSpPr>
        <p:spPr>
          <a:xfrm>
            <a:off x="8792458" y="2233833"/>
            <a:ext cx="1896806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Posprocesado</a:t>
            </a:r>
            <a:endParaRPr lang="en-US" sz="14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93D489A-01DA-49BA-EF10-E00A87528502}"/>
              </a:ext>
            </a:extLst>
          </p:cNvPr>
          <p:cNvSpPr txBox="1"/>
          <p:nvPr/>
        </p:nvSpPr>
        <p:spPr>
          <a:xfrm>
            <a:off x="7152764" y="5485169"/>
            <a:ext cx="145597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Dilatación</a:t>
            </a:r>
            <a:endParaRPr lang="en-US" sz="14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A4D7A2C-004D-64E0-E389-9E3D003E938D}"/>
              </a:ext>
            </a:extLst>
          </p:cNvPr>
          <p:cNvSpPr txBox="1"/>
          <p:nvPr/>
        </p:nvSpPr>
        <p:spPr>
          <a:xfrm>
            <a:off x="9012368" y="5453394"/>
            <a:ext cx="145597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Erosión</a:t>
            </a:r>
            <a:endParaRPr lang="en-US" sz="14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07608E2A-E279-2819-27AB-71D34792DBEA}"/>
              </a:ext>
            </a:extLst>
          </p:cNvPr>
          <p:cNvCxnSpPr>
            <a:cxnSpLocks/>
            <a:stCxn id="22" idx="0"/>
            <a:endCxn id="28" idx="2"/>
          </p:cNvCxnSpPr>
          <p:nvPr/>
        </p:nvCxnSpPr>
        <p:spPr>
          <a:xfrm rot="5400000" flipH="1" flipV="1">
            <a:off x="8430335" y="4351274"/>
            <a:ext cx="584312" cy="16834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iagrama de flujo: unión de suma 27">
            <a:extLst>
              <a:ext uri="{FF2B5EF4-FFF2-40B4-BE49-F238E27FC236}">
                <a16:creationId xmlns:a16="http://schemas.microsoft.com/office/drawing/2014/main" id="{8FDA62BF-AD00-7BA4-622F-B020C39F2D6B}"/>
              </a:ext>
            </a:extLst>
          </p:cNvPr>
          <p:cNvSpPr/>
          <p:nvPr/>
        </p:nvSpPr>
        <p:spPr>
          <a:xfrm>
            <a:off x="9564230" y="4731807"/>
            <a:ext cx="352251" cy="338099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32" name="Conector recto de flecha 9">
            <a:extLst>
              <a:ext uri="{FF2B5EF4-FFF2-40B4-BE49-F238E27FC236}">
                <a16:creationId xmlns:a16="http://schemas.microsoft.com/office/drawing/2014/main" id="{1DD765FC-38C6-F273-1D01-2BE8E0D45538}"/>
              </a:ext>
            </a:extLst>
          </p:cNvPr>
          <p:cNvCxnSpPr>
            <a:cxnSpLocks/>
            <a:stCxn id="23" idx="0"/>
            <a:endCxn id="28" idx="4"/>
          </p:cNvCxnSpPr>
          <p:nvPr/>
        </p:nvCxnSpPr>
        <p:spPr>
          <a:xfrm flipV="1">
            <a:off x="9740356" y="5069906"/>
            <a:ext cx="0" cy="383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de flecha 9">
            <a:extLst>
              <a:ext uri="{FF2B5EF4-FFF2-40B4-BE49-F238E27FC236}">
                <a16:creationId xmlns:a16="http://schemas.microsoft.com/office/drawing/2014/main" id="{AEC59EF7-9D40-CCF0-8C49-3E336B818BE5}"/>
              </a:ext>
            </a:extLst>
          </p:cNvPr>
          <p:cNvCxnSpPr>
            <a:cxnSpLocks/>
            <a:stCxn id="28" idx="0"/>
            <a:endCxn id="11" idx="2"/>
          </p:cNvCxnSpPr>
          <p:nvPr/>
        </p:nvCxnSpPr>
        <p:spPr>
          <a:xfrm flipV="1">
            <a:off x="9740356" y="4366603"/>
            <a:ext cx="505" cy="3652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ED4DA4E-FE55-26D3-BB39-F294B2FC6BBD}"/>
              </a:ext>
            </a:extLst>
          </p:cNvPr>
          <p:cNvSpPr/>
          <p:nvPr/>
        </p:nvSpPr>
        <p:spPr>
          <a:xfrm>
            <a:off x="7406640" y="4655133"/>
            <a:ext cx="2958271" cy="126103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9" name="Gráfico 38" descr="Cadena de bloques con relleno sólido">
            <a:extLst>
              <a:ext uri="{FF2B5EF4-FFF2-40B4-BE49-F238E27FC236}">
                <a16:creationId xmlns:a16="http://schemas.microsoft.com/office/drawing/2014/main" id="{38D32A83-1EEA-80E6-5E14-100E2E73EF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725128" cy="7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06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AE44E9-3C3F-9256-3E99-E61CE9749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Resultados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Marcador de contenido 5">
                <a:extLst>
                  <a:ext uri="{FF2B5EF4-FFF2-40B4-BE49-F238E27FC236}">
                    <a16:creationId xmlns:a16="http://schemas.microsoft.com/office/drawing/2014/main" id="{0E32FE09-FBBA-2F81-A4BD-B22E6C1C457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23387144"/>
                  </p:ext>
                </p:extLst>
              </p:nvPr>
            </p:nvGraphicFramePr>
            <p:xfrm>
              <a:off x="1143000" y="2332038"/>
              <a:ext cx="9906000" cy="33036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53000">
                      <a:extLst>
                        <a:ext uri="{9D8B030D-6E8A-4147-A177-3AD203B41FA5}">
                          <a16:colId xmlns:a16="http://schemas.microsoft.com/office/drawing/2014/main" val="973678253"/>
                        </a:ext>
                      </a:extLst>
                    </a:gridCol>
                    <a:gridCol w="4953000">
                      <a:extLst>
                        <a:ext uri="{9D8B030D-6E8A-4147-A177-3AD203B41FA5}">
                          <a16:colId xmlns:a16="http://schemas.microsoft.com/office/drawing/2014/main" val="2282075523"/>
                        </a:ext>
                      </a:extLst>
                    </a:gridCol>
                  </a:tblGrid>
                  <a:tr h="825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Experimento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Parámetros que se ajustan iterativamente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0820435"/>
                      </a:ext>
                    </a:extLst>
                  </a:tr>
                  <a:tr h="825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Umbral borroso, Número de semillas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203276"/>
                      </a:ext>
                    </a:extLst>
                  </a:tr>
                  <a:tr h="825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Umbral borroso, Número de semillas, Sigma 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oMath>
                          </a14:m>
                          <a:r>
                            <a:rPr lang="es-E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  <a:p>
                          <a:pPr algn="ctr"/>
                          <a:endParaRPr lang="es-E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3995847"/>
                      </a:ext>
                    </a:extLst>
                  </a:tr>
                  <a:tr h="825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Umbral borroso, Número de semillas, Sigma 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oMath>
                          </a14:m>
                          <a:r>
                            <a:rPr lang="es-E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), Tamaño</a:t>
                          </a:r>
                          <a:r>
                            <a:rPr lang="es-ES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del kernel de Dilatación</a:t>
                          </a:r>
                          <a:endParaRPr lang="es-E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3715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Marcador de contenido 5">
                <a:extLst>
                  <a:ext uri="{FF2B5EF4-FFF2-40B4-BE49-F238E27FC236}">
                    <a16:creationId xmlns:a16="http://schemas.microsoft.com/office/drawing/2014/main" id="{0E32FE09-FBBA-2F81-A4BD-B22E6C1C457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23387144"/>
                  </p:ext>
                </p:extLst>
              </p:nvPr>
            </p:nvGraphicFramePr>
            <p:xfrm>
              <a:off x="1143000" y="2332038"/>
              <a:ext cx="9906000" cy="33036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53000">
                      <a:extLst>
                        <a:ext uri="{9D8B030D-6E8A-4147-A177-3AD203B41FA5}">
                          <a16:colId xmlns:a16="http://schemas.microsoft.com/office/drawing/2014/main" val="973678253"/>
                        </a:ext>
                      </a:extLst>
                    </a:gridCol>
                    <a:gridCol w="4953000">
                      <a:extLst>
                        <a:ext uri="{9D8B030D-6E8A-4147-A177-3AD203B41FA5}">
                          <a16:colId xmlns:a16="http://schemas.microsoft.com/office/drawing/2014/main" val="2282075523"/>
                        </a:ext>
                      </a:extLst>
                    </a:gridCol>
                  </a:tblGrid>
                  <a:tr h="825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Experimento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Parámetros que se ajustan iterativamente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0820435"/>
                      </a:ext>
                    </a:extLst>
                  </a:tr>
                  <a:tr h="825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Umbral borroso, Número de semillas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203276"/>
                      </a:ext>
                    </a:extLst>
                  </a:tr>
                  <a:tr h="825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23" t="-205185" r="-246" b="-1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3995847"/>
                      </a:ext>
                    </a:extLst>
                  </a:tr>
                  <a:tr h="825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23" t="-302941" r="-246" b="-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37152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Gráfico 6" descr="Documento con relleno sólido">
            <a:extLst>
              <a:ext uri="{FF2B5EF4-FFF2-40B4-BE49-F238E27FC236}">
                <a16:creationId xmlns:a16="http://schemas.microsoft.com/office/drawing/2014/main" id="{E167878A-A128-571F-2F55-15072F172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5128" cy="7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44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0FDDF7-C5DF-B5C1-2862-1A8ADF45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Resultados</a:t>
            </a:r>
          </a:p>
        </p:txBody>
      </p: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DA7A579-EC82-F05C-DC29-DD18840A0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78" y="3594731"/>
            <a:ext cx="4041656" cy="2473457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55A4E1F-EB36-2210-CF37-2616B2207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56" y="2233833"/>
            <a:ext cx="4041656" cy="2473456"/>
          </a:xfrm>
          <a:prstGeom prst="rect">
            <a:avLst/>
          </a:prstGeom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5185F88-D0D9-DF67-86FA-F816C1A3F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33" y="665771"/>
            <a:ext cx="4041657" cy="2473458"/>
          </a:xfrm>
          <a:prstGeom prst="rect">
            <a:avLst/>
          </a:prstGeom>
        </p:spPr>
      </p:pic>
      <p:pic>
        <p:nvPicPr>
          <p:cNvPr id="10" name="Gráfico 9" descr="Documento con relleno sólido">
            <a:extLst>
              <a:ext uri="{FF2B5EF4-FFF2-40B4-BE49-F238E27FC236}">
                <a16:creationId xmlns:a16="http://schemas.microsoft.com/office/drawing/2014/main" id="{2E95D9A2-77B1-D39E-EAE3-ED4DDDABA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725128" cy="7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77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F13E8F-0DEB-F5A8-C72D-1ADD9F04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5. Discusión</a:t>
            </a:r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FCE0640-8273-089C-CC40-64A658006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23556"/>
            <a:ext cx="9903440" cy="326426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AAAA691-58CC-F373-E441-F2ACF66AAC74}"/>
              </a:ext>
            </a:extLst>
          </p:cNvPr>
          <p:cNvSpPr txBox="1"/>
          <p:nvPr/>
        </p:nvSpPr>
        <p:spPr>
          <a:xfrm>
            <a:off x="2550642" y="5187819"/>
            <a:ext cx="7088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Precisión del Algoritmo para cada Experimento </a:t>
            </a:r>
          </a:p>
          <a:p>
            <a:pPr algn="ctr"/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Coste Computacional</a:t>
            </a:r>
          </a:p>
        </p:txBody>
      </p:sp>
      <p:pic>
        <p:nvPicPr>
          <p:cNvPr id="7" name="Gráfico 6" descr="Diagrama de dispersión con relleno sólido">
            <a:extLst>
              <a:ext uri="{FF2B5EF4-FFF2-40B4-BE49-F238E27FC236}">
                <a16:creationId xmlns:a16="http://schemas.microsoft.com/office/drawing/2014/main" id="{09886F93-474D-D27B-A4E1-E2F512D02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5128" cy="7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49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EE642-40EF-9DFC-7B5D-8A48F90D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5. Discusión </a:t>
            </a:r>
          </a:p>
        </p:txBody>
      </p:sp>
      <p:pic>
        <p:nvPicPr>
          <p:cNvPr id="5" name="Imagen 4" descr="Una captura de pantalla de un celular con texto e imágenes&#10;&#10;Descripción generada automáticamente con confianza media">
            <a:extLst>
              <a:ext uri="{FF2B5EF4-FFF2-40B4-BE49-F238E27FC236}">
                <a16:creationId xmlns:a16="http://schemas.microsoft.com/office/drawing/2014/main" id="{4AF2BAA5-A252-FC66-EBCB-6B5255F9C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928" y="1866638"/>
            <a:ext cx="6653603" cy="2049848"/>
          </a:xfrm>
          <a:prstGeom prst="rect">
            <a:avLst/>
          </a:prstGeom>
        </p:spPr>
      </p:pic>
      <p:pic>
        <p:nvPicPr>
          <p:cNvPr id="7" name="Imagen 6" descr="Una captura de pantalla de un celular con texto e imágenes&#10;&#10;Descripción generada automáticamente con confianza media">
            <a:extLst>
              <a:ext uri="{FF2B5EF4-FFF2-40B4-BE49-F238E27FC236}">
                <a16:creationId xmlns:a16="http://schemas.microsoft.com/office/drawing/2014/main" id="{838BA668-237B-ABC7-7A2D-7EE5AE34F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927" y="4025649"/>
            <a:ext cx="6653603" cy="204984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E552ECC-16A3-28A8-1C1A-FB204775C312}"/>
              </a:ext>
            </a:extLst>
          </p:cNvPr>
          <p:cNvSpPr txBox="1"/>
          <p:nvPr/>
        </p:nvSpPr>
        <p:spPr>
          <a:xfrm>
            <a:off x="707011" y="2291397"/>
            <a:ext cx="2818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Disminución de la eficacia del algoritmo para imágenes en las que la lesión es demasiado grande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2EE519-254C-60C2-2178-4998DB850A60}"/>
              </a:ext>
            </a:extLst>
          </p:cNvPr>
          <p:cNvSpPr txBox="1"/>
          <p:nvPr/>
        </p:nvSpPr>
        <p:spPr>
          <a:xfrm>
            <a:off x="707011" y="4588908"/>
            <a:ext cx="2818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Estas imágenes prueban la teoría de saltos entre estructuras anatómicas</a:t>
            </a:r>
          </a:p>
        </p:txBody>
      </p:sp>
      <p:pic>
        <p:nvPicPr>
          <p:cNvPr id="10" name="Gráfico 9" descr="Diagrama de dispersión con relleno sólido">
            <a:extLst>
              <a:ext uri="{FF2B5EF4-FFF2-40B4-BE49-F238E27FC236}">
                <a16:creationId xmlns:a16="http://schemas.microsoft.com/office/drawing/2014/main" id="{A6193644-8FE3-C653-8110-858E0B761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725128" cy="7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68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24B7A-CC9B-0999-3C7A-B5DA2DEBC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5. Discusión</a:t>
            </a:r>
          </a:p>
        </p:txBody>
      </p:sp>
      <p:pic>
        <p:nvPicPr>
          <p:cNvPr id="5" name="Imagen 4" descr="Una captura de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47B97F7E-78A1-D256-AA17-1C958F240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47" y="1806188"/>
            <a:ext cx="6845943" cy="2109104"/>
          </a:xfrm>
          <a:prstGeom prst="rect">
            <a:avLst/>
          </a:prstGeom>
        </p:spPr>
      </p:pic>
      <p:pic>
        <p:nvPicPr>
          <p:cNvPr id="7" name="Imagen 6" descr="Texto&#10;&#10;Descripción generada automáticamente con confianza baja">
            <a:extLst>
              <a:ext uri="{FF2B5EF4-FFF2-40B4-BE49-F238E27FC236}">
                <a16:creationId xmlns:a16="http://schemas.microsoft.com/office/drawing/2014/main" id="{E9D48605-7E27-4CEC-6B1A-47348CFEF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47" y="3997260"/>
            <a:ext cx="6845943" cy="210910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D49C4C9-588B-AD65-3851-87C440CA7706}"/>
              </a:ext>
            </a:extLst>
          </p:cNvPr>
          <p:cNvSpPr txBox="1"/>
          <p:nvPr/>
        </p:nvSpPr>
        <p:spPr>
          <a:xfrm>
            <a:off x="435603" y="2328719"/>
            <a:ext cx="2818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Disminución de la eficacia del algoritmo a partir de la imagen 120 abruptamente, seguido de una recuperación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C83FBF2-8683-7970-CEDE-0503C0BC5C38}"/>
              </a:ext>
            </a:extLst>
          </p:cNvPr>
          <p:cNvSpPr txBox="1"/>
          <p:nvPr/>
        </p:nvSpPr>
        <p:spPr>
          <a:xfrm>
            <a:off x="513358" y="4313148"/>
            <a:ext cx="28186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Estas imágenes prueban que el algoritmo no puede manejar cambios abruptos en la lesión, como su separación en dos regiones</a:t>
            </a:r>
          </a:p>
        </p:txBody>
      </p:sp>
      <p:pic>
        <p:nvPicPr>
          <p:cNvPr id="10" name="Gráfico 9" descr="Diagrama de dispersión con relleno sólido">
            <a:extLst>
              <a:ext uri="{FF2B5EF4-FFF2-40B4-BE49-F238E27FC236}">
                <a16:creationId xmlns:a16="http://schemas.microsoft.com/office/drawing/2014/main" id="{3E23C41D-CF48-2411-7743-67E9D1AAC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725128" cy="7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56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0C3E4-13D7-9098-3E8A-15406E02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6. Conclusión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E69FECB-EE60-C0DB-F3A9-55E562B9E193}"/>
              </a:ext>
            </a:extLst>
          </p:cNvPr>
          <p:cNvSpPr txBox="1"/>
          <p:nvPr/>
        </p:nvSpPr>
        <p:spPr>
          <a:xfrm>
            <a:off x="922714" y="3566700"/>
            <a:ext cx="281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Experimento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8FEB12F-46C7-271F-8E27-CCBBBE4AA392}"/>
              </a:ext>
            </a:extLst>
          </p:cNvPr>
          <p:cNvSpPr txBox="1"/>
          <p:nvPr/>
        </p:nvSpPr>
        <p:spPr>
          <a:xfrm>
            <a:off x="4686691" y="3579201"/>
            <a:ext cx="281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Experimento 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BC896F4-8E91-9E44-211A-87BDA40D1D7F}"/>
              </a:ext>
            </a:extLst>
          </p:cNvPr>
          <p:cNvSpPr txBox="1"/>
          <p:nvPr/>
        </p:nvSpPr>
        <p:spPr>
          <a:xfrm>
            <a:off x="8434435" y="3579201"/>
            <a:ext cx="281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Experimento 3</a:t>
            </a:r>
          </a:p>
        </p:txBody>
      </p:sp>
      <p:pic>
        <p:nvPicPr>
          <p:cNvPr id="27" name="Imagen 26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7F2D5C51-7DB5-C761-D46D-6CECE7A45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674" y="4139393"/>
            <a:ext cx="2219325" cy="1876425"/>
          </a:xfrm>
          <a:prstGeom prst="rect">
            <a:avLst/>
          </a:prstGeom>
        </p:spPr>
      </p:pic>
      <p:pic>
        <p:nvPicPr>
          <p:cNvPr id="29" name="Imagen 2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939C791-EE7A-0E18-C262-168572C90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35" y="4139392"/>
            <a:ext cx="2219325" cy="1876425"/>
          </a:xfrm>
          <a:prstGeom prst="rect">
            <a:avLst/>
          </a:prstGeom>
        </p:spPr>
      </p:pic>
      <p:pic>
        <p:nvPicPr>
          <p:cNvPr id="31" name="Imagen 30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BA20A63-0C67-E204-F7FA-50F3F0A0C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58" y="4139392"/>
            <a:ext cx="2219325" cy="1876425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A73C13CE-D706-1C20-6D51-6ED8AFEA1D22}"/>
              </a:ext>
            </a:extLst>
          </p:cNvPr>
          <p:cNvSpPr txBox="1"/>
          <p:nvPr/>
        </p:nvSpPr>
        <p:spPr>
          <a:xfrm>
            <a:off x="585289" y="2277192"/>
            <a:ext cx="5510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Buenos resultados para un problema que no había sido abordado con este método antes.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Robusto ante una segmentación complicada, ya que este tipo de lesiones ACV son muy poco homogéneas.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A85AD44-9AA5-25E9-1A68-84E49E7D42C0}"/>
              </a:ext>
            </a:extLst>
          </p:cNvPr>
          <p:cNvSpPr txBox="1"/>
          <p:nvPr/>
        </p:nvSpPr>
        <p:spPr>
          <a:xfrm>
            <a:off x="6095997" y="2283871"/>
            <a:ext cx="5260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Sensible a lesiones demasiado grandes que invadan otras regiones anatómicas cerebrales de intensidad parecida a la de la lesión post-ictus.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Sensible a cambios bruscos.</a:t>
            </a:r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F8E76215-C58F-9331-EBFF-7677AB4C1178}"/>
              </a:ext>
            </a:extLst>
          </p:cNvPr>
          <p:cNvCxnSpPr>
            <a:cxnSpLocks/>
          </p:cNvCxnSpPr>
          <p:nvPr/>
        </p:nvCxnSpPr>
        <p:spPr>
          <a:xfrm>
            <a:off x="1078992" y="2041809"/>
            <a:ext cx="99700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áfico 37" descr="Caja (archivo) con relleno sólido">
            <a:extLst>
              <a:ext uri="{FF2B5EF4-FFF2-40B4-BE49-F238E27FC236}">
                <a16:creationId xmlns:a16="http://schemas.microsoft.com/office/drawing/2014/main" id="{A05D5E20-AB52-8628-A3C7-ABDD1CFDA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725128" cy="7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82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F0AA0-8805-F04A-7725-04CA0FB38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7. Investigación Futura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7ABFD8-22D4-A471-6FC4-05742E2B7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744" y="3049409"/>
            <a:ext cx="7826507" cy="263745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8FF217B-B19F-5267-E03C-45A1A9620650}"/>
              </a:ext>
            </a:extLst>
          </p:cNvPr>
          <p:cNvSpPr txBox="1"/>
          <p:nvPr/>
        </p:nvSpPr>
        <p:spPr>
          <a:xfrm>
            <a:off x="1395982" y="1910667"/>
            <a:ext cx="9400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Proyecto por </a:t>
            </a:r>
            <a:r>
              <a:rPr lang="es-ES" dirty="0" err="1"/>
              <a:t>Huo</a:t>
            </a:r>
            <a:r>
              <a:rPr lang="es-ES" dirty="0"/>
              <a:t> et al. (2022): </a:t>
            </a:r>
          </a:p>
          <a:p>
            <a:pPr algn="ctr"/>
            <a:r>
              <a:rPr lang="es-ES" dirty="0"/>
              <a:t>"MAPPING: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Average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Post-processing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Stroke</a:t>
            </a:r>
            <a:r>
              <a:rPr lang="es-ES" dirty="0"/>
              <a:t> </a:t>
            </a:r>
            <a:r>
              <a:rPr lang="es-ES" dirty="0" err="1"/>
              <a:t>Lesion</a:t>
            </a:r>
            <a:r>
              <a:rPr lang="es-ES" dirty="0"/>
              <a:t> </a:t>
            </a:r>
            <a:r>
              <a:rPr lang="es-ES" dirty="0" err="1"/>
              <a:t>Segmentation</a:t>
            </a:r>
            <a:r>
              <a:rPr lang="es-ES" dirty="0"/>
              <a:t>"</a:t>
            </a:r>
          </a:p>
        </p:txBody>
      </p:sp>
      <p:pic>
        <p:nvPicPr>
          <p:cNvPr id="7" name="Gráfico 6" descr="Buena idea con relleno sólido">
            <a:extLst>
              <a:ext uri="{FF2B5EF4-FFF2-40B4-BE49-F238E27FC236}">
                <a16:creationId xmlns:a16="http://schemas.microsoft.com/office/drawing/2014/main" id="{4F47CA21-0341-FE18-27E5-4A4FCAEC4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5128" cy="7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70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04EE9E-9E82-97AF-EE71-AF56CBCF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Referencias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1E675E-FFC7-4DCB-2FE5-BB3945D77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233833"/>
            <a:ext cx="9905999" cy="3887464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effectLst/>
              </a:rPr>
              <a:t>C.-M. Wang and G.-C. Lin, “A study on the application of fuzzy</a:t>
            </a:r>
            <a:br>
              <a:rPr lang="en-US" dirty="0"/>
            </a:br>
            <a:r>
              <a:rPr lang="en-US" dirty="0">
                <a:effectLst/>
              </a:rPr>
              <a:t>information seeded region growing in brain </a:t>
            </a:r>
            <a:r>
              <a:rPr lang="en-US" dirty="0" err="1">
                <a:effectLst/>
              </a:rPr>
              <a:t>mri</a:t>
            </a:r>
            <a:r>
              <a:rPr lang="en-US" dirty="0">
                <a:effectLst/>
              </a:rPr>
              <a:t> tissue segmentation,”</a:t>
            </a:r>
            <a:br>
              <a:rPr lang="en-US" dirty="0"/>
            </a:br>
            <a:r>
              <a:rPr lang="en-US" dirty="0">
                <a:effectLst/>
              </a:rPr>
              <a:t>Mathematical Problems in Engineering, vol. 2014, pp. 1–11, 05 2014.</a:t>
            </a:r>
          </a:p>
          <a:p>
            <a:r>
              <a:rPr lang="en-US" dirty="0">
                <a:effectLst/>
              </a:rPr>
              <a:t>J. Huo, L. Chen, Y. Liu, M. </a:t>
            </a:r>
            <a:r>
              <a:rPr lang="en-US" dirty="0" err="1">
                <a:effectLst/>
              </a:rPr>
              <a:t>Boels</a:t>
            </a:r>
            <a:r>
              <a:rPr lang="en-US" dirty="0">
                <a:effectLst/>
              </a:rPr>
              <a:t>, A. Granados, S. </a:t>
            </a:r>
            <a:r>
              <a:rPr lang="en-US" dirty="0" err="1">
                <a:effectLst/>
              </a:rPr>
              <a:t>Ourselin</a:t>
            </a:r>
            <a:r>
              <a:rPr lang="en-US" dirty="0">
                <a:effectLst/>
              </a:rPr>
              <a:t>, and</a:t>
            </a:r>
            <a:br>
              <a:rPr lang="en-US" dirty="0"/>
            </a:br>
            <a:r>
              <a:rPr lang="en-US" dirty="0">
                <a:effectLst/>
              </a:rPr>
              <a:t>R. Sparks, “Mapping: Model average with post-processing for stroke</a:t>
            </a:r>
            <a:br>
              <a:rPr lang="en-US" dirty="0"/>
            </a:br>
            <a:r>
              <a:rPr lang="en-US" dirty="0">
                <a:effectLst/>
              </a:rPr>
              <a:t>lesion segmentation,” </a:t>
            </a:r>
            <a:r>
              <a:rPr lang="en-US" dirty="0" err="1">
                <a:effectLst/>
              </a:rPr>
              <a:t>ArXiv</a:t>
            </a:r>
            <a:r>
              <a:rPr lang="en-US" dirty="0">
                <a:effectLst/>
              </a:rPr>
              <a:t>, vol. abs/2211.15486, 2022.</a:t>
            </a:r>
          </a:p>
          <a:p>
            <a:r>
              <a:rPr lang="en-US" dirty="0"/>
              <a:t>D. L. Pham and J. L. Prince, "Adaptive fuzzy segmentation of magnetic resonance images," in </a:t>
            </a:r>
            <a:r>
              <a:rPr lang="en-US" i="1" dirty="0"/>
              <a:t>IEEE Transactions on Medical Imaging</a:t>
            </a:r>
            <a:r>
              <a:rPr lang="en-US" dirty="0"/>
              <a:t>, vol. 18, no. 9, pp. 737-752, Sept. 1999, </a:t>
            </a:r>
            <a:r>
              <a:rPr lang="en-US" dirty="0" err="1"/>
              <a:t>doi</a:t>
            </a:r>
            <a:r>
              <a:rPr lang="en-US" dirty="0"/>
              <a:t>: 10.1109/42.802752.</a:t>
            </a:r>
          </a:p>
          <a:p>
            <a:r>
              <a:rPr lang="en-US" dirty="0">
                <a:effectLst/>
              </a:rPr>
              <a:t>S.-L. Liew and J. M. A. et. al, “A large, open source dataset of stroke anatomical brain images and manual lesion segmentations,” Scientific Data, vol. 5, p. 180011, 2018. [Online]. Available: https://www.nature.com/articles/sdata201811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2944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2C648E5-BBC6-42F4-18CA-5ED84AC3F57A}"/>
              </a:ext>
            </a:extLst>
          </p:cNvPr>
          <p:cNvSpPr txBox="1"/>
          <p:nvPr/>
        </p:nvSpPr>
        <p:spPr>
          <a:xfrm>
            <a:off x="4875276" y="791033"/>
            <a:ext cx="2441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ÍNDICE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pic>
        <p:nvPicPr>
          <p:cNvPr id="6" name="Gráfico 5" descr="Cerebro con relleno sólido">
            <a:extLst>
              <a:ext uri="{FF2B5EF4-FFF2-40B4-BE49-F238E27FC236}">
                <a16:creationId xmlns:a16="http://schemas.microsoft.com/office/drawing/2014/main" id="{95008A2A-FCFB-A1C9-BBF2-39A53D75F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728" y="3096286"/>
            <a:ext cx="725128" cy="725128"/>
          </a:xfrm>
          <a:prstGeom prst="rect">
            <a:avLst/>
          </a:prstGeom>
        </p:spPr>
      </p:pic>
      <p:pic>
        <p:nvPicPr>
          <p:cNvPr id="8" name="Gráfico 7" descr="Documento con relleno sólido">
            <a:extLst>
              <a:ext uri="{FF2B5EF4-FFF2-40B4-BE49-F238E27FC236}">
                <a16:creationId xmlns:a16="http://schemas.microsoft.com/office/drawing/2014/main" id="{F04443FB-53E3-D2A4-885A-7D2C170EB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9379" y="3504312"/>
            <a:ext cx="725128" cy="725128"/>
          </a:xfrm>
          <a:prstGeom prst="rect">
            <a:avLst/>
          </a:prstGeom>
        </p:spPr>
      </p:pic>
      <p:pic>
        <p:nvPicPr>
          <p:cNvPr id="12" name="Gráfico 11" descr="Caja (archivo) con relleno sólido">
            <a:extLst>
              <a:ext uri="{FF2B5EF4-FFF2-40B4-BE49-F238E27FC236}">
                <a16:creationId xmlns:a16="http://schemas.microsoft.com/office/drawing/2014/main" id="{4E72C4D5-161B-FD7E-D5F7-4B253A060C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02116" y="3060752"/>
            <a:ext cx="725128" cy="725128"/>
          </a:xfrm>
          <a:prstGeom prst="rect">
            <a:avLst/>
          </a:prstGeom>
        </p:spPr>
      </p:pic>
      <p:pic>
        <p:nvPicPr>
          <p:cNvPr id="16" name="Gráfico 15" descr="Diagrama de dispersión con relleno sólido">
            <a:extLst>
              <a:ext uri="{FF2B5EF4-FFF2-40B4-BE49-F238E27FC236}">
                <a16:creationId xmlns:a16="http://schemas.microsoft.com/office/drawing/2014/main" id="{199A8A46-401C-56CF-253E-5B0A4947F3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32251" y="4466558"/>
            <a:ext cx="725128" cy="725128"/>
          </a:xfrm>
          <a:prstGeom prst="rect">
            <a:avLst/>
          </a:prstGeom>
        </p:spPr>
      </p:pic>
      <p:pic>
        <p:nvPicPr>
          <p:cNvPr id="20" name="Gráfico 19" descr="Cadena de bloques con relleno sólido">
            <a:extLst>
              <a:ext uri="{FF2B5EF4-FFF2-40B4-BE49-F238E27FC236}">
                <a16:creationId xmlns:a16="http://schemas.microsoft.com/office/drawing/2014/main" id="{285197FA-A65D-6AD9-31B6-C0E6B65973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16863" y="2542066"/>
            <a:ext cx="725128" cy="725128"/>
          </a:xfrm>
          <a:prstGeom prst="rect">
            <a:avLst/>
          </a:prstGeom>
        </p:spPr>
      </p:pic>
      <p:pic>
        <p:nvPicPr>
          <p:cNvPr id="22" name="Gráfico 21" descr="Libros con relleno sólido">
            <a:extLst>
              <a:ext uri="{FF2B5EF4-FFF2-40B4-BE49-F238E27FC236}">
                <a16:creationId xmlns:a16="http://schemas.microsoft.com/office/drawing/2014/main" id="{30968AD3-4EC4-0469-F7E4-E428073030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0728" y="4006302"/>
            <a:ext cx="725128" cy="725128"/>
          </a:xfrm>
          <a:prstGeom prst="rect">
            <a:avLst/>
          </a:prstGeom>
        </p:spPr>
      </p:pic>
      <p:pic>
        <p:nvPicPr>
          <p:cNvPr id="24" name="Gráfico 23" descr="Buena idea con relleno sólido">
            <a:extLst>
              <a:ext uri="{FF2B5EF4-FFF2-40B4-BE49-F238E27FC236}">
                <a16:creationId xmlns:a16="http://schemas.microsoft.com/office/drawing/2014/main" id="{2AFD8ACD-418A-1C30-58D0-512024D472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02116" y="4006302"/>
            <a:ext cx="725128" cy="725128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DFC7D2F7-BD79-E984-AF00-FA6EA5150140}"/>
              </a:ext>
            </a:extLst>
          </p:cNvPr>
          <p:cNvSpPr txBox="1"/>
          <p:nvPr/>
        </p:nvSpPr>
        <p:spPr>
          <a:xfrm>
            <a:off x="1925769" y="3274184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1. Introducción 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95544FC-1A79-A0FF-F63B-9A537FAE4D2C}"/>
              </a:ext>
            </a:extLst>
          </p:cNvPr>
          <p:cNvSpPr txBox="1"/>
          <p:nvPr/>
        </p:nvSpPr>
        <p:spPr>
          <a:xfrm>
            <a:off x="1925768" y="4184200"/>
            <a:ext cx="2719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2. Trabajos Relacionados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89E2ACC-2C15-C4E0-6E3A-D1CF479EA0A0}"/>
              </a:ext>
            </a:extLst>
          </p:cNvPr>
          <p:cNvSpPr txBox="1"/>
          <p:nvPr/>
        </p:nvSpPr>
        <p:spPr>
          <a:xfrm>
            <a:off x="5759013" y="2698146"/>
            <a:ext cx="1722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3. Metodología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A9CF35C-ADCD-EE7B-A698-2154E0AE6FA9}"/>
              </a:ext>
            </a:extLst>
          </p:cNvPr>
          <p:cNvSpPr txBox="1"/>
          <p:nvPr/>
        </p:nvSpPr>
        <p:spPr>
          <a:xfrm>
            <a:off x="5757379" y="3655978"/>
            <a:ext cx="1597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4. Resultados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17FE7DE-3FC3-0759-059C-895C1B440898}"/>
              </a:ext>
            </a:extLst>
          </p:cNvPr>
          <p:cNvSpPr txBox="1"/>
          <p:nvPr/>
        </p:nvSpPr>
        <p:spPr>
          <a:xfrm>
            <a:off x="5757379" y="4546764"/>
            <a:ext cx="150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5. Discusión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53D788B-A90E-72B3-5B4A-365ED9C28C28}"/>
              </a:ext>
            </a:extLst>
          </p:cNvPr>
          <p:cNvSpPr txBox="1"/>
          <p:nvPr/>
        </p:nvSpPr>
        <p:spPr>
          <a:xfrm>
            <a:off x="8827244" y="3276970"/>
            <a:ext cx="159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6. Conclusión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D35C55C6-F160-0F5E-2F0E-341E91499DFB}"/>
              </a:ext>
            </a:extLst>
          </p:cNvPr>
          <p:cNvSpPr txBox="1"/>
          <p:nvPr/>
        </p:nvSpPr>
        <p:spPr>
          <a:xfrm>
            <a:off x="8827244" y="4186150"/>
            <a:ext cx="2719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7. Investigación Futura</a:t>
            </a:r>
          </a:p>
        </p:txBody>
      </p:sp>
    </p:spTree>
    <p:extLst>
      <p:ext uri="{BB962C8B-B14F-4D97-AF65-F5344CB8AC3E}">
        <p14:creationId xmlns:p14="http://schemas.microsoft.com/office/powerpoint/2010/main" val="3561453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4A53BC-6983-6EF3-FA9E-CF3290D5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Introducción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FA4C9D-A7DC-C8FD-9C92-3D9BF8FBF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7" b="94568" l="2639" r="98125">
                        <a14:foregroundMark x1="12153" y1="34074" x2="2708" y2="45432"/>
                        <a14:foregroundMark x1="2708" y1="45432" x2="2708" y2="45926"/>
                        <a14:foregroundMark x1="92986" y1="34074" x2="94653" y2="64938"/>
                        <a14:foregroundMark x1="97708" y1="43210" x2="98125" y2="51358"/>
                        <a14:foregroundMark x1="84653" y1="91852" x2="92639" y2="89877"/>
                        <a14:foregroundMark x1="92639" y1="89877" x2="92847" y2="89877"/>
                        <a14:foregroundMark x1="84653" y1="89877" x2="85417" y2="93827"/>
                        <a14:foregroundMark x1="84375" y1="89136" x2="86181" y2="89136"/>
                        <a14:foregroundMark x1="87986" y1="90370" x2="93889" y2="89136"/>
                        <a14:foregroundMark x1="93889" y1="89136" x2="93889" y2="90617"/>
                        <a14:foregroundMark x1="88333" y1="94568" x2="93194" y2="92840"/>
                        <a14:foregroundMark x1="86389" y1="93333" x2="88125" y2="93827"/>
                        <a14:foregroundMark x1="86597" y1="88395" x2="87778" y2="88642"/>
                        <a14:foregroundMark x1="88333" y1="90370" x2="91667" y2="883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5387" y="3840014"/>
            <a:ext cx="8501223" cy="239096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ABD9EF1-02DF-F107-EB41-E10C4324505C}"/>
              </a:ext>
            </a:extLst>
          </p:cNvPr>
          <p:cNvSpPr txBox="1"/>
          <p:nvPr/>
        </p:nvSpPr>
        <p:spPr>
          <a:xfrm>
            <a:off x="1789174" y="1994266"/>
            <a:ext cx="86136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Tejido objetivo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Lesión cerebral posterior a Accidente Cerebro-Vascular (ACV) o Ictus</a:t>
            </a:r>
          </a:p>
          <a:p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Algoritmo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Crecimiento de Regiones empleando Lógica Borrosa (FISRG)</a:t>
            </a:r>
          </a:p>
          <a:p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Modalidad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las imágenes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Resonancia Magnética Nuclear en pulso T1 (MRI-T1)</a:t>
            </a:r>
          </a:p>
          <a:p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Código desarrollado en 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3.9 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usando el conjunto de datos 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ATLAS R2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12" name="Gráfico 11" descr="Cerebro con relleno sólido">
            <a:extLst>
              <a:ext uri="{FF2B5EF4-FFF2-40B4-BE49-F238E27FC236}">
                <a16:creationId xmlns:a16="http://schemas.microsoft.com/office/drawing/2014/main" id="{A3A2CBE8-E45A-1B7D-0069-83CC32265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725128" cy="7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26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67CD9-B978-5C44-5D01-162AAAB5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Trabajos Relacionados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4232A93-8DE3-91C7-8E99-0C8F322A6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385"/>
          <a:stretch/>
        </p:blipFill>
        <p:spPr>
          <a:xfrm>
            <a:off x="5887553" y="3549054"/>
            <a:ext cx="5070314" cy="24500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E6C2D60-705B-DCFA-BA87-0708479B8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33" y="1934012"/>
            <a:ext cx="5070314" cy="245005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BCE327E-E6F0-27F3-2AB2-B57F9B840499}"/>
              </a:ext>
            </a:extLst>
          </p:cNvPr>
          <p:cNvSpPr txBox="1"/>
          <p:nvPr/>
        </p:nvSpPr>
        <p:spPr>
          <a:xfrm>
            <a:off x="7143919" y="2233833"/>
            <a:ext cx="2771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En ninguno de estos el tejido objetivo son las lesiones post-ictus …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E7A43C6-5CBB-95D3-878C-811F7F92C401}"/>
              </a:ext>
            </a:extLst>
          </p:cNvPr>
          <p:cNvSpPr txBox="1"/>
          <p:nvPr/>
        </p:nvSpPr>
        <p:spPr>
          <a:xfrm>
            <a:off x="2248831" y="4729918"/>
            <a:ext cx="2771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… sino que son otro tipo de tejidos: GM, WM, CEF, Tumores, etc.</a:t>
            </a:r>
          </a:p>
        </p:txBody>
      </p:sp>
      <p:pic>
        <p:nvPicPr>
          <p:cNvPr id="10" name="Gráfico 9" descr="Libros con relleno sólido">
            <a:extLst>
              <a:ext uri="{FF2B5EF4-FFF2-40B4-BE49-F238E27FC236}">
                <a16:creationId xmlns:a16="http://schemas.microsoft.com/office/drawing/2014/main" id="{31508150-ACCC-9BE6-3962-C4CE6E99E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086"/>
            <a:ext cx="725128" cy="7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22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A451D0-CC3F-7367-6A8F-8F1CA2B0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Metodología – I. Visión General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F446A6EE-2F11-10A0-5839-DC90E56E6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165" y="2142638"/>
            <a:ext cx="1947861" cy="1658027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8C37782A-CC75-2F94-F0A5-E92AA760C03A}"/>
              </a:ext>
            </a:extLst>
          </p:cNvPr>
          <p:cNvSpPr/>
          <p:nvPr/>
        </p:nvSpPr>
        <p:spPr>
          <a:xfrm>
            <a:off x="3891599" y="2142638"/>
            <a:ext cx="1947861" cy="165802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C53657A1-578C-08F3-E847-5204E613800C}"/>
              </a:ext>
            </a:extLst>
          </p:cNvPr>
          <p:cNvSpPr/>
          <p:nvPr/>
        </p:nvSpPr>
        <p:spPr>
          <a:xfrm>
            <a:off x="4246272" y="2764217"/>
            <a:ext cx="1238514" cy="414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Reducción de Ruido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8D759B4-2659-88EB-C78D-E37EA4554E8F}"/>
              </a:ext>
            </a:extLst>
          </p:cNvPr>
          <p:cNvSpPr txBox="1"/>
          <p:nvPr/>
        </p:nvSpPr>
        <p:spPr>
          <a:xfrm>
            <a:off x="4080607" y="2198835"/>
            <a:ext cx="1569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Preprocesamiento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61BD1F3C-72A4-F9CB-7983-34D8A13C8E44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3600026" y="2971651"/>
            <a:ext cx="6462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ángulo 31">
            <a:extLst>
              <a:ext uri="{FF2B5EF4-FFF2-40B4-BE49-F238E27FC236}">
                <a16:creationId xmlns:a16="http://schemas.microsoft.com/office/drawing/2014/main" id="{A4EFE438-2FCC-BF2D-5802-5A8CF44A8470}"/>
              </a:ext>
            </a:extLst>
          </p:cNvPr>
          <p:cNvSpPr/>
          <p:nvPr/>
        </p:nvSpPr>
        <p:spPr>
          <a:xfrm>
            <a:off x="6131033" y="2142636"/>
            <a:ext cx="4555594" cy="385074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1242335-A7D8-B868-FF46-4C2CC68A8A3B}"/>
              </a:ext>
            </a:extLst>
          </p:cNvPr>
          <p:cNvSpPr/>
          <p:nvPr/>
        </p:nvSpPr>
        <p:spPr>
          <a:xfrm>
            <a:off x="6233159" y="2627066"/>
            <a:ext cx="2294468" cy="689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Selección automática de semillas en el área de la lesión usando </a:t>
            </a:r>
            <a:b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K-</a:t>
            </a:r>
            <a:r>
              <a:rPr lang="es-E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endParaRPr lang="es-E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B3153A7-BFED-6169-C1A4-41063C5FFD11}"/>
              </a:ext>
            </a:extLst>
          </p:cNvPr>
          <p:cNvSpPr txBox="1"/>
          <p:nvPr/>
        </p:nvSpPr>
        <p:spPr>
          <a:xfrm>
            <a:off x="7632752" y="2165401"/>
            <a:ext cx="1789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Segmentación FISRG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54CBA4C8-5C96-D191-DDEC-5CE35EA37A2E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 flipV="1">
            <a:off x="5484786" y="2971649"/>
            <a:ext cx="748373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ángulo 35">
            <a:extLst>
              <a:ext uri="{FF2B5EF4-FFF2-40B4-BE49-F238E27FC236}">
                <a16:creationId xmlns:a16="http://schemas.microsoft.com/office/drawing/2014/main" id="{32E4825A-D877-F4F4-1645-7B76433EA485}"/>
              </a:ext>
            </a:extLst>
          </p:cNvPr>
          <p:cNvSpPr/>
          <p:nvPr/>
        </p:nvSpPr>
        <p:spPr>
          <a:xfrm>
            <a:off x="8984827" y="2627066"/>
            <a:ext cx="1555081" cy="689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Obtener los vecinos del pixel</a:t>
            </a:r>
            <a:b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(conectividad 8)</a:t>
            </a:r>
          </a:p>
        </p:txBody>
      </p: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9E1628EE-FF15-5CBF-E0BF-033D7EEEF62B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8527627" y="2971649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E8DB2B75-C95E-E174-B943-5D4B90A69173}"/>
              </a:ext>
            </a:extLst>
          </p:cNvPr>
          <p:cNvCxnSpPr>
            <a:cxnSpLocks/>
            <a:stCxn id="36" idx="2"/>
            <a:endCxn id="46" idx="0"/>
          </p:cNvCxnSpPr>
          <p:nvPr/>
        </p:nvCxnSpPr>
        <p:spPr>
          <a:xfrm>
            <a:off x="9762368" y="3316232"/>
            <a:ext cx="0" cy="1429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ángulo 38">
            <a:extLst>
              <a:ext uri="{FF2B5EF4-FFF2-40B4-BE49-F238E27FC236}">
                <a16:creationId xmlns:a16="http://schemas.microsoft.com/office/drawing/2014/main" id="{99EC33F1-1ADA-A126-5359-8DD06A3A06AA}"/>
              </a:ext>
            </a:extLst>
          </p:cNvPr>
          <p:cNvSpPr/>
          <p:nvPr/>
        </p:nvSpPr>
        <p:spPr>
          <a:xfrm>
            <a:off x="3891599" y="4327038"/>
            <a:ext cx="1947861" cy="165802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046E93BE-3750-9EF6-B9B6-F61BB35EB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165" y="4327037"/>
            <a:ext cx="1947861" cy="1658027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5A6B98AF-BE3F-1D97-2ED8-7DA517B516AB}"/>
              </a:ext>
            </a:extLst>
          </p:cNvPr>
          <p:cNvSpPr txBox="1"/>
          <p:nvPr/>
        </p:nvSpPr>
        <p:spPr>
          <a:xfrm>
            <a:off x="4040740" y="4342450"/>
            <a:ext cx="1650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Postprocesamiento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830DCE47-0AE2-B072-1A64-2F4B9B909EC3}"/>
              </a:ext>
            </a:extLst>
          </p:cNvPr>
          <p:cNvSpPr/>
          <p:nvPr/>
        </p:nvSpPr>
        <p:spPr>
          <a:xfrm>
            <a:off x="6233159" y="4811467"/>
            <a:ext cx="2294468" cy="689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Crecimiento de la región limitado por el Umbral Borroso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52DFE7AE-6AD4-13DF-7DF0-079C66A608AF}"/>
              </a:ext>
            </a:extLst>
          </p:cNvPr>
          <p:cNvCxnSpPr>
            <a:cxnSpLocks/>
            <a:endCxn id="42" idx="3"/>
          </p:cNvCxnSpPr>
          <p:nvPr/>
        </p:nvCxnSpPr>
        <p:spPr>
          <a:xfrm flipH="1">
            <a:off x="8527627" y="5156050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D1757D81-8E15-DEC9-4116-ECE8C737831D}"/>
              </a:ext>
            </a:extLst>
          </p:cNvPr>
          <p:cNvCxnSpPr>
            <a:cxnSpLocks/>
          </p:cNvCxnSpPr>
          <p:nvPr/>
        </p:nvCxnSpPr>
        <p:spPr>
          <a:xfrm flipV="1">
            <a:off x="7380394" y="3316232"/>
            <a:ext cx="1604434" cy="1495235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1E772022-500D-4B5C-E7BF-5D9F00AFA83C}"/>
              </a:ext>
            </a:extLst>
          </p:cNvPr>
          <p:cNvSpPr txBox="1"/>
          <p:nvPr/>
        </p:nvSpPr>
        <p:spPr>
          <a:xfrm>
            <a:off x="6034837" y="3599542"/>
            <a:ext cx="2147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región crece iterativamente hasta que no hay más píxeles que cumplen con las condiciones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A3D9C5EB-B102-BA5B-B98A-B0652BEFF43C}"/>
              </a:ext>
            </a:extLst>
          </p:cNvPr>
          <p:cNvSpPr/>
          <p:nvPr/>
        </p:nvSpPr>
        <p:spPr>
          <a:xfrm>
            <a:off x="8984827" y="4745737"/>
            <a:ext cx="1555081" cy="754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s-ES" sz="120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Cálculo de la similitud borrosa de los pixeles usando la PDF Gaussiana</a:t>
            </a:r>
            <a:endParaRPr lang="es-E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7E967667-3B17-FB2E-5470-BD9067D4F42C}"/>
              </a:ext>
            </a:extLst>
          </p:cNvPr>
          <p:cNvCxnSpPr>
            <a:cxnSpLocks/>
            <a:stCxn id="42" idx="1"/>
            <a:endCxn id="48" idx="3"/>
          </p:cNvCxnSpPr>
          <p:nvPr/>
        </p:nvCxnSpPr>
        <p:spPr>
          <a:xfrm flipH="1" flipV="1">
            <a:off x="5615095" y="5156049"/>
            <a:ext cx="61806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ángulo 47">
            <a:extLst>
              <a:ext uri="{FF2B5EF4-FFF2-40B4-BE49-F238E27FC236}">
                <a16:creationId xmlns:a16="http://schemas.microsoft.com/office/drawing/2014/main" id="{A8092EB4-C15E-34B7-8E2C-7271477CBCD5}"/>
              </a:ext>
            </a:extLst>
          </p:cNvPr>
          <p:cNvSpPr/>
          <p:nvPr/>
        </p:nvSpPr>
        <p:spPr>
          <a:xfrm>
            <a:off x="4115963" y="4948615"/>
            <a:ext cx="1499132" cy="414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Dilatación + Erosión</a:t>
            </a:r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1BB92FC9-1D38-C16A-C3D3-A23795613DF4}"/>
              </a:ext>
            </a:extLst>
          </p:cNvPr>
          <p:cNvCxnSpPr>
            <a:cxnSpLocks/>
          </p:cNvCxnSpPr>
          <p:nvPr/>
        </p:nvCxnSpPr>
        <p:spPr>
          <a:xfrm flipH="1">
            <a:off x="3682617" y="5156048"/>
            <a:ext cx="4333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Gráfico 49" descr="Cadena de bloques con relleno sólido">
            <a:extLst>
              <a:ext uri="{FF2B5EF4-FFF2-40B4-BE49-F238E27FC236}">
                <a16:creationId xmlns:a16="http://schemas.microsoft.com/office/drawing/2014/main" id="{FC8B4E49-5B1F-E354-8DA6-51B7DC338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725128" cy="7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34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2D1CB-8BDF-5C6C-7E9C-EF63D157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Metodología – II. Selección de semillas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4AE091B-486A-8E19-25D6-DEA77AD75D1C}"/>
              </a:ext>
            </a:extLst>
          </p:cNvPr>
          <p:cNvSpPr/>
          <p:nvPr/>
        </p:nvSpPr>
        <p:spPr>
          <a:xfrm>
            <a:off x="2899358" y="2638785"/>
            <a:ext cx="6835806" cy="267956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754E1E8-BDC2-DED3-B076-7DFEEAE86C07}"/>
              </a:ext>
            </a:extLst>
          </p:cNvPr>
          <p:cNvSpPr txBox="1"/>
          <p:nvPr/>
        </p:nvSpPr>
        <p:spPr>
          <a:xfrm>
            <a:off x="3000824" y="2974199"/>
            <a:ext cx="181630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Selección Automática de Semillas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36C2020-772C-0DB9-531C-1E1E7B0AE32D}"/>
              </a:ext>
            </a:extLst>
          </p:cNvPr>
          <p:cNvSpPr/>
          <p:nvPr/>
        </p:nvSpPr>
        <p:spPr>
          <a:xfrm>
            <a:off x="7540738" y="2946562"/>
            <a:ext cx="1977296" cy="5784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 seleccionan píxeles aleatorios dentro de la ROI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C172783-63BA-52FE-C1AF-74A2F1295C46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8529386" y="3525056"/>
            <a:ext cx="0" cy="870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BDFB1156-85BA-F9C7-FD87-27F687565A86}"/>
              </a:ext>
            </a:extLst>
          </p:cNvPr>
          <p:cNvSpPr/>
          <p:nvPr/>
        </p:nvSpPr>
        <p:spPr>
          <a:xfrm>
            <a:off x="7540738" y="4395842"/>
            <a:ext cx="1977296" cy="5784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 inicializa el algoritmo </a:t>
            </a:r>
            <a:b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K-</a:t>
            </a:r>
            <a:r>
              <a:rPr lang="es-E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con estos píxeles aleatorios como centroides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F0FDD7AC-FB7D-9DA0-A982-F41F8BBF827A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>
            <a:off x="6716755" y="4685089"/>
            <a:ext cx="8239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2895163B-B7FF-C346-72DC-78599F56120D}"/>
              </a:ext>
            </a:extLst>
          </p:cNvPr>
          <p:cNvSpPr/>
          <p:nvPr/>
        </p:nvSpPr>
        <p:spPr>
          <a:xfrm>
            <a:off x="3000825" y="4206470"/>
            <a:ext cx="1724900" cy="9781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Los píxeles </a:t>
            </a:r>
            <a:r>
              <a:rPr lang="es-ES" sz="12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(centroides) </a:t>
            </a:r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 cumplan con las condiciones serán las semillas</a:t>
            </a:r>
            <a:endParaRPr lang="es-ES" sz="12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9D70B3D-7E16-B926-2942-E556B16FC3B0}"/>
              </a:ext>
            </a:extLst>
          </p:cNvPr>
          <p:cNvSpPr/>
          <p:nvPr/>
        </p:nvSpPr>
        <p:spPr>
          <a:xfrm>
            <a:off x="5269699" y="4395842"/>
            <a:ext cx="1447056" cy="5784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 comprueba si cumplen las condiciones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E5D0A8F-0B07-0FD5-699B-29EE761B105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4725725" y="4685089"/>
            <a:ext cx="543974" cy="10470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8733CDB-ABE8-604C-D726-6E8A373B5A18}"/>
              </a:ext>
            </a:extLst>
          </p:cNvPr>
          <p:cNvSpPr/>
          <p:nvPr/>
        </p:nvSpPr>
        <p:spPr>
          <a:xfrm>
            <a:off x="5269697" y="2946562"/>
            <a:ext cx="1447057" cy="5784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K-</a:t>
            </a:r>
            <a:r>
              <a:rPr lang="es-E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escoge otros centroides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1A06E83-EF94-950D-5F6A-14BF84424D7C}"/>
              </a:ext>
            </a:extLst>
          </p:cNvPr>
          <p:cNvCxnSpPr>
            <a:cxnSpLocks/>
          </p:cNvCxnSpPr>
          <p:nvPr/>
        </p:nvCxnSpPr>
        <p:spPr>
          <a:xfrm>
            <a:off x="5615925" y="3525056"/>
            <a:ext cx="0" cy="870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F05F648-2DD7-CC6B-5D7D-BD6E06117CFB}"/>
              </a:ext>
            </a:extLst>
          </p:cNvPr>
          <p:cNvCxnSpPr>
            <a:cxnSpLocks/>
          </p:cNvCxnSpPr>
          <p:nvPr/>
        </p:nvCxnSpPr>
        <p:spPr>
          <a:xfrm flipV="1">
            <a:off x="6317261" y="3525056"/>
            <a:ext cx="0" cy="870786"/>
          </a:xfrm>
          <a:prstGeom prst="straightConnector1">
            <a:avLst/>
          </a:prstGeom>
          <a:ln w="952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BC24BEA-CDAA-4910-6258-5CBB464FBDDB}"/>
              </a:ext>
            </a:extLst>
          </p:cNvPr>
          <p:cNvSpPr txBox="1"/>
          <p:nvPr/>
        </p:nvSpPr>
        <p:spPr>
          <a:xfrm>
            <a:off x="6277577" y="3775583"/>
            <a:ext cx="1702337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Un centroide no cumple las condiciones</a:t>
            </a:r>
          </a:p>
        </p:txBody>
      </p:sp>
      <p:pic>
        <p:nvPicPr>
          <p:cNvPr id="17" name="Gráfico 16" descr="Cadena de bloques con relleno sólido">
            <a:extLst>
              <a:ext uri="{FF2B5EF4-FFF2-40B4-BE49-F238E27FC236}">
                <a16:creationId xmlns:a16="http://schemas.microsoft.com/office/drawing/2014/main" id="{767B41DF-09F7-7F72-3FAE-DA8C6C8A2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5128" cy="7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6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27E7E-3170-EB62-7E3C-FB2291242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Metodología – III. FISRG: </a:t>
            </a:r>
            <a:r>
              <a:rPr lang="es-ES" i="1" dirty="0"/>
              <a:t>Predicado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67ADFC-3E74-9282-4F22-C4EA3B011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517" y="2604024"/>
            <a:ext cx="2658255" cy="82497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05377D8-8FC0-22D1-12E4-25D41BC45A75}"/>
              </a:ext>
            </a:extLst>
          </p:cNvPr>
          <p:cNvSpPr txBox="1"/>
          <p:nvPr/>
        </p:nvSpPr>
        <p:spPr>
          <a:xfrm>
            <a:off x="3632717" y="2097045"/>
            <a:ext cx="507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Función de Densidad de Probabilidad Gaussiana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5D26A22-10CF-3179-B095-EBEDA8007D84}"/>
              </a:ext>
            </a:extLst>
          </p:cNvPr>
          <p:cNvSpPr txBox="1"/>
          <p:nvPr/>
        </p:nvSpPr>
        <p:spPr>
          <a:xfrm>
            <a:off x="1143000" y="4035008"/>
            <a:ext cx="3925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media y desviación estándar usadas para el cálculo de la similitud de un píxel con la función Gaussiana se actualizan dinámicamente a medida que la región crece 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B151404-AA99-201A-88CE-2AA11BAF27E4}"/>
              </a:ext>
            </a:extLst>
          </p:cNvPr>
          <p:cNvCxnSpPr>
            <a:stCxn id="6" idx="3"/>
          </p:cNvCxnSpPr>
          <p:nvPr/>
        </p:nvCxnSpPr>
        <p:spPr>
          <a:xfrm>
            <a:off x="5068266" y="4773672"/>
            <a:ext cx="21189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7CA8E7C1-6D9E-1714-97C7-4D543095F74E}"/>
              </a:ext>
            </a:extLst>
          </p:cNvPr>
          <p:cNvSpPr txBox="1"/>
          <p:nvPr/>
        </p:nvSpPr>
        <p:spPr>
          <a:xfrm>
            <a:off x="7351776" y="4035008"/>
            <a:ext cx="3697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algoritmo es más robusto a texturas inusuales en la lesión.</a:t>
            </a:r>
            <a:b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algoritmo es capaz de adaptarse mejor a los cambios de intensidad.</a:t>
            </a:r>
          </a:p>
        </p:txBody>
      </p:sp>
      <p:pic>
        <p:nvPicPr>
          <p:cNvPr id="10" name="Gráfico 9" descr="Cadena de bloques con relleno sólido">
            <a:extLst>
              <a:ext uri="{FF2B5EF4-FFF2-40B4-BE49-F238E27FC236}">
                <a16:creationId xmlns:a16="http://schemas.microsoft.com/office/drawing/2014/main" id="{D3AED32D-8617-0230-A139-87C8083BD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5128" cy="7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00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CDB5B-7EC6-4F92-C956-927E5B1A9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Metodología – III. FISRG: </a:t>
            </a:r>
            <a:r>
              <a:rPr lang="es-ES" i="1" dirty="0"/>
              <a:t>Algoritmo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C098FC3-D123-224A-75C7-CA73789128AC}"/>
              </a:ext>
            </a:extLst>
          </p:cNvPr>
          <p:cNvSpPr/>
          <p:nvPr/>
        </p:nvSpPr>
        <p:spPr>
          <a:xfrm>
            <a:off x="2752344" y="2233833"/>
            <a:ext cx="7530102" cy="375123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CF1CC9D-E8AE-6FF9-398E-04CCD9C71C4B}"/>
              </a:ext>
            </a:extLst>
          </p:cNvPr>
          <p:cNvSpPr/>
          <p:nvPr/>
        </p:nvSpPr>
        <p:spPr>
          <a:xfrm>
            <a:off x="620682" y="2281780"/>
            <a:ext cx="1293771" cy="3380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Semilla 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FCEC138-076A-F802-D76F-2E2C249AC847}"/>
              </a:ext>
            </a:extLst>
          </p:cNvPr>
          <p:cNvSpPr/>
          <p:nvPr/>
        </p:nvSpPr>
        <p:spPr>
          <a:xfrm>
            <a:off x="620682" y="2767550"/>
            <a:ext cx="1293772" cy="3380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Imagen MRI T1 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8AB7DB4-6D5B-A67A-C91B-128339B33876}"/>
              </a:ext>
            </a:extLst>
          </p:cNvPr>
          <p:cNvSpPr/>
          <p:nvPr/>
        </p:nvSpPr>
        <p:spPr>
          <a:xfrm>
            <a:off x="620682" y="3311218"/>
            <a:ext cx="1293772" cy="3380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Umbral Borroso (Th)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B96CC183-3934-4025-2268-92D1287A7B4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14453" y="2450829"/>
            <a:ext cx="1017323" cy="48577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33E72627-3200-0AA3-BC94-FEB3A6938A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914454" y="2936599"/>
            <a:ext cx="1017322" cy="54366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9751FF61-EEA1-E513-A19C-D9C5C40B628A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914454" y="2936599"/>
            <a:ext cx="10173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B04045F-8A03-5369-907D-2DCDE48BC61F}"/>
              </a:ext>
            </a:extLst>
          </p:cNvPr>
          <p:cNvSpPr/>
          <p:nvPr/>
        </p:nvSpPr>
        <p:spPr>
          <a:xfrm>
            <a:off x="2931776" y="2629259"/>
            <a:ext cx="1123916" cy="6146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Añadir pixel a lista de píxeles por procesar 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04121155-9A6D-CFCD-130F-7BD0AD50EA08}"/>
              </a:ext>
            </a:extLst>
          </p:cNvPr>
          <p:cNvSpPr/>
          <p:nvPr/>
        </p:nvSpPr>
        <p:spPr>
          <a:xfrm>
            <a:off x="8155266" y="2620289"/>
            <a:ext cx="1582460" cy="614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 marca ese píxel a True (</a:t>
            </a:r>
            <a:r>
              <a:rPr lang="es-ES" sz="12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 255) en la máscara de salida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AA49939A-0A5C-8612-2BF3-0D28AEF19627}"/>
              </a:ext>
            </a:extLst>
          </p:cNvPr>
          <p:cNvSpPr/>
          <p:nvPr/>
        </p:nvSpPr>
        <p:spPr>
          <a:xfrm>
            <a:off x="4464449" y="2619878"/>
            <a:ext cx="1200587" cy="624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Obtener el píxel y marcarlo como procesado</a:t>
            </a: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124909A5-06E2-0050-7592-D68DF2CECCBF}"/>
              </a:ext>
            </a:extLst>
          </p:cNvPr>
          <p:cNvCxnSpPr>
            <a:cxnSpLocks/>
            <a:stCxn id="34" idx="3"/>
            <a:endCxn id="41" idx="1"/>
          </p:cNvCxnSpPr>
          <p:nvPr/>
        </p:nvCxnSpPr>
        <p:spPr>
          <a:xfrm>
            <a:off x="5665036" y="2931908"/>
            <a:ext cx="408757" cy="4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ángulo 40">
            <a:extLst>
              <a:ext uri="{FF2B5EF4-FFF2-40B4-BE49-F238E27FC236}">
                <a16:creationId xmlns:a16="http://schemas.microsoft.com/office/drawing/2014/main" id="{3956FD6A-4DC9-24C4-45A9-EDDE1A0B025F}"/>
              </a:ext>
            </a:extLst>
          </p:cNvPr>
          <p:cNvSpPr/>
          <p:nvPr/>
        </p:nvSpPr>
        <p:spPr>
          <a:xfrm>
            <a:off x="6073793" y="2629259"/>
            <a:ext cx="1243583" cy="6146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Actualizar las estadísticas de la región</a:t>
            </a:r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562C7517-7473-C178-570C-B45B28454CB0}"/>
              </a:ext>
            </a:extLst>
          </p:cNvPr>
          <p:cNvCxnSpPr>
            <a:cxnSpLocks/>
            <a:stCxn id="19" idx="3"/>
            <a:endCxn id="34" idx="1"/>
          </p:cNvCxnSpPr>
          <p:nvPr/>
        </p:nvCxnSpPr>
        <p:spPr>
          <a:xfrm flipV="1">
            <a:off x="4055692" y="2931908"/>
            <a:ext cx="408757" cy="4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ángulo 44">
            <a:extLst>
              <a:ext uri="{FF2B5EF4-FFF2-40B4-BE49-F238E27FC236}">
                <a16:creationId xmlns:a16="http://schemas.microsoft.com/office/drawing/2014/main" id="{8EA7221F-0C74-28BC-CFFB-6DF5559D70D2}"/>
              </a:ext>
            </a:extLst>
          </p:cNvPr>
          <p:cNvSpPr/>
          <p:nvPr/>
        </p:nvSpPr>
        <p:spPr>
          <a:xfrm>
            <a:off x="5983440" y="3551277"/>
            <a:ext cx="1424288" cy="6146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Calcular y evaluar su grado de similitud borrosa</a:t>
            </a:r>
          </a:p>
        </p:txBody>
      </p: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39C75452-7C93-8859-7110-2D529978BFC9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 flipH="1">
            <a:off x="6695584" y="3243938"/>
            <a:ext cx="1" cy="307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>
            <a:extLst>
              <a:ext uri="{FF2B5EF4-FFF2-40B4-BE49-F238E27FC236}">
                <a16:creationId xmlns:a16="http://schemas.microsoft.com/office/drawing/2014/main" id="{0D596BBC-B390-9AD8-E95F-037334C5C213}"/>
              </a:ext>
            </a:extLst>
          </p:cNvPr>
          <p:cNvSpPr txBox="1"/>
          <p:nvPr/>
        </p:nvSpPr>
        <p:spPr>
          <a:xfrm>
            <a:off x="3910838" y="4409531"/>
            <a:ext cx="1327272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Acción:</a:t>
            </a:r>
            <a:r>
              <a:rPr lang="es-ES" sz="11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Se descarta y se pasa al siguiente en la lista </a:t>
            </a:r>
          </a:p>
        </p:txBody>
      </p:sp>
      <p:sp>
        <p:nvSpPr>
          <p:cNvPr id="104" name="Rectángulo 103">
            <a:extLst>
              <a:ext uri="{FF2B5EF4-FFF2-40B4-BE49-F238E27FC236}">
                <a16:creationId xmlns:a16="http://schemas.microsoft.com/office/drawing/2014/main" id="{39570480-EC32-1660-5A81-D578D6D9CD77}"/>
              </a:ext>
            </a:extLst>
          </p:cNvPr>
          <p:cNvSpPr/>
          <p:nvPr/>
        </p:nvSpPr>
        <p:spPr>
          <a:xfrm>
            <a:off x="8155267" y="3543318"/>
            <a:ext cx="1582460" cy="622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 obtienen los vecinos del píxel</a:t>
            </a:r>
            <a:b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(conectividad 8)</a:t>
            </a:r>
          </a:p>
        </p:txBody>
      </p:sp>
      <p:cxnSp>
        <p:nvCxnSpPr>
          <p:cNvPr id="111" name="Conector recto de flecha 110">
            <a:extLst>
              <a:ext uri="{FF2B5EF4-FFF2-40B4-BE49-F238E27FC236}">
                <a16:creationId xmlns:a16="http://schemas.microsoft.com/office/drawing/2014/main" id="{0B1FFB84-AE71-22DF-4412-28F51616D538}"/>
              </a:ext>
            </a:extLst>
          </p:cNvPr>
          <p:cNvCxnSpPr>
            <a:cxnSpLocks/>
            <a:stCxn id="45" idx="2"/>
            <a:endCxn id="140" idx="0"/>
          </p:cNvCxnSpPr>
          <p:nvPr/>
        </p:nvCxnSpPr>
        <p:spPr>
          <a:xfrm>
            <a:off x="6695584" y="4165956"/>
            <a:ext cx="1" cy="5436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4BD263D4-420D-CDDE-91B1-6CC88B113EE2}"/>
              </a:ext>
            </a:extLst>
          </p:cNvPr>
          <p:cNvSpPr txBox="1"/>
          <p:nvPr/>
        </p:nvSpPr>
        <p:spPr>
          <a:xfrm>
            <a:off x="3805880" y="5152215"/>
            <a:ext cx="1553755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Acción: </a:t>
            </a:r>
            <a:r>
              <a:rPr lang="es-ES" sz="11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Los vecinos se añaden a la lista de píxeles por procesar</a:t>
            </a:r>
          </a:p>
        </p:txBody>
      </p:sp>
      <p:sp>
        <p:nvSpPr>
          <p:cNvPr id="129" name="Rectángulo: esquinas redondeadas 128">
            <a:extLst>
              <a:ext uri="{FF2B5EF4-FFF2-40B4-BE49-F238E27FC236}">
                <a16:creationId xmlns:a16="http://schemas.microsoft.com/office/drawing/2014/main" id="{996FB9E0-1413-AF44-AE43-3B5E89767050}"/>
              </a:ext>
            </a:extLst>
          </p:cNvPr>
          <p:cNvSpPr/>
          <p:nvPr/>
        </p:nvSpPr>
        <p:spPr>
          <a:xfrm>
            <a:off x="10533139" y="4790935"/>
            <a:ext cx="834564" cy="5557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Máscara de salida</a:t>
            </a:r>
          </a:p>
        </p:txBody>
      </p:sp>
      <p:sp>
        <p:nvSpPr>
          <p:cNvPr id="134" name="Diagrama de flujo: unión de suma 133">
            <a:extLst>
              <a:ext uri="{FF2B5EF4-FFF2-40B4-BE49-F238E27FC236}">
                <a16:creationId xmlns:a16="http://schemas.microsoft.com/office/drawing/2014/main" id="{1E045DD0-D126-3DB2-123B-C7F5F49FABD2}"/>
              </a:ext>
            </a:extLst>
          </p:cNvPr>
          <p:cNvSpPr/>
          <p:nvPr/>
        </p:nvSpPr>
        <p:spPr>
          <a:xfrm>
            <a:off x="2257814" y="2762857"/>
            <a:ext cx="352251" cy="338099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0" name="Rombo 139">
            <a:extLst>
              <a:ext uri="{FF2B5EF4-FFF2-40B4-BE49-F238E27FC236}">
                <a16:creationId xmlns:a16="http://schemas.microsoft.com/office/drawing/2014/main" id="{0B912B67-891E-EEF3-C96D-1E4C50379823}"/>
              </a:ext>
            </a:extLst>
          </p:cNvPr>
          <p:cNvSpPr/>
          <p:nvPr/>
        </p:nvSpPr>
        <p:spPr>
          <a:xfrm>
            <a:off x="5983441" y="4709613"/>
            <a:ext cx="1424288" cy="67120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I &gt;= Th</a:t>
            </a:r>
          </a:p>
        </p:txBody>
      </p:sp>
      <p:cxnSp>
        <p:nvCxnSpPr>
          <p:cNvPr id="152" name="Conector: angular 151">
            <a:extLst>
              <a:ext uri="{FF2B5EF4-FFF2-40B4-BE49-F238E27FC236}">
                <a16:creationId xmlns:a16="http://schemas.microsoft.com/office/drawing/2014/main" id="{30F6ECCC-5B1D-5658-6222-E373CCD3B0E2}"/>
              </a:ext>
            </a:extLst>
          </p:cNvPr>
          <p:cNvCxnSpPr>
            <a:stCxn id="140" idx="1"/>
            <a:endCxn id="19" idx="2"/>
          </p:cNvCxnSpPr>
          <p:nvPr/>
        </p:nvCxnSpPr>
        <p:spPr>
          <a:xfrm rot="10800000">
            <a:off x="3493735" y="3243939"/>
            <a:ext cx="2489707" cy="180127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: angular 153">
            <a:extLst>
              <a:ext uri="{FF2B5EF4-FFF2-40B4-BE49-F238E27FC236}">
                <a16:creationId xmlns:a16="http://schemas.microsoft.com/office/drawing/2014/main" id="{C1FF9EA5-F5D2-EC3E-B60F-09ECD32F2969}"/>
              </a:ext>
            </a:extLst>
          </p:cNvPr>
          <p:cNvCxnSpPr>
            <a:stCxn id="140" idx="3"/>
            <a:endCxn id="29" idx="1"/>
          </p:cNvCxnSpPr>
          <p:nvPr/>
        </p:nvCxnSpPr>
        <p:spPr>
          <a:xfrm flipV="1">
            <a:off x="7407729" y="2927628"/>
            <a:ext cx="747537" cy="211758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de flecha 155">
            <a:extLst>
              <a:ext uri="{FF2B5EF4-FFF2-40B4-BE49-F238E27FC236}">
                <a16:creationId xmlns:a16="http://schemas.microsoft.com/office/drawing/2014/main" id="{9A046C5B-2D09-43AF-1A46-7975B5ACA88D}"/>
              </a:ext>
            </a:extLst>
          </p:cNvPr>
          <p:cNvCxnSpPr>
            <a:cxnSpLocks/>
            <a:stCxn id="29" idx="2"/>
            <a:endCxn id="104" idx="0"/>
          </p:cNvCxnSpPr>
          <p:nvPr/>
        </p:nvCxnSpPr>
        <p:spPr>
          <a:xfrm>
            <a:off x="8946496" y="3234967"/>
            <a:ext cx="1" cy="3083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ombo 158">
            <a:extLst>
              <a:ext uri="{FF2B5EF4-FFF2-40B4-BE49-F238E27FC236}">
                <a16:creationId xmlns:a16="http://schemas.microsoft.com/office/drawing/2014/main" id="{CEF3E2B6-77FC-7D01-A66F-CA35E73B80AF}"/>
              </a:ext>
            </a:extLst>
          </p:cNvPr>
          <p:cNvSpPr/>
          <p:nvPr/>
        </p:nvSpPr>
        <p:spPr>
          <a:xfrm>
            <a:off x="8234352" y="4718240"/>
            <a:ext cx="1424288" cy="67120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Vecinos&gt;0</a:t>
            </a:r>
          </a:p>
        </p:txBody>
      </p:sp>
      <p:cxnSp>
        <p:nvCxnSpPr>
          <p:cNvPr id="160" name="Conector recto de flecha 159">
            <a:extLst>
              <a:ext uri="{FF2B5EF4-FFF2-40B4-BE49-F238E27FC236}">
                <a16:creationId xmlns:a16="http://schemas.microsoft.com/office/drawing/2014/main" id="{EE07E88E-AC29-15B7-0D63-54FB95CC114C}"/>
              </a:ext>
            </a:extLst>
          </p:cNvPr>
          <p:cNvCxnSpPr>
            <a:cxnSpLocks/>
            <a:stCxn id="104" idx="2"/>
            <a:endCxn id="159" idx="0"/>
          </p:cNvCxnSpPr>
          <p:nvPr/>
        </p:nvCxnSpPr>
        <p:spPr>
          <a:xfrm flipH="1">
            <a:off x="8946496" y="4165955"/>
            <a:ext cx="1" cy="552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ector: angular 164">
            <a:extLst>
              <a:ext uri="{FF2B5EF4-FFF2-40B4-BE49-F238E27FC236}">
                <a16:creationId xmlns:a16="http://schemas.microsoft.com/office/drawing/2014/main" id="{188CD215-54D6-B2D0-A5D8-D4C08A2B35A2}"/>
              </a:ext>
            </a:extLst>
          </p:cNvPr>
          <p:cNvCxnSpPr>
            <a:stCxn id="159" idx="2"/>
            <a:endCxn id="19" idx="2"/>
          </p:cNvCxnSpPr>
          <p:nvPr/>
        </p:nvCxnSpPr>
        <p:spPr>
          <a:xfrm rot="5400000" flipH="1">
            <a:off x="5147360" y="1590312"/>
            <a:ext cx="2145509" cy="5452762"/>
          </a:xfrm>
          <a:prstGeom prst="bentConnector3">
            <a:avLst>
              <a:gd name="adj1" fmla="val -2131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cto de flecha 172">
            <a:extLst>
              <a:ext uri="{FF2B5EF4-FFF2-40B4-BE49-F238E27FC236}">
                <a16:creationId xmlns:a16="http://schemas.microsoft.com/office/drawing/2014/main" id="{2B3CD754-02D4-A263-DCCA-1720E8EC218A}"/>
              </a:ext>
            </a:extLst>
          </p:cNvPr>
          <p:cNvCxnSpPr>
            <a:cxnSpLocks/>
            <a:stCxn id="159" idx="3"/>
            <a:endCxn id="129" idx="1"/>
          </p:cNvCxnSpPr>
          <p:nvPr/>
        </p:nvCxnSpPr>
        <p:spPr>
          <a:xfrm>
            <a:off x="9658640" y="5053844"/>
            <a:ext cx="874499" cy="14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CuadroTexto 176">
            <a:extLst>
              <a:ext uri="{FF2B5EF4-FFF2-40B4-BE49-F238E27FC236}">
                <a16:creationId xmlns:a16="http://schemas.microsoft.com/office/drawing/2014/main" id="{9F19D7B3-473D-71C2-093A-A8F45BAE24CE}"/>
              </a:ext>
            </a:extLst>
          </p:cNvPr>
          <p:cNvSpPr txBox="1"/>
          <p:nvPr/>
        </p:nvSpPr>
        <p:spPr>
          <a:xfrm>
            <a:off x="7296886" y="4780635"/>
            <a:ext cx="56677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</a:p>
        </p:txBody>
      </p:sp>
      <p:sp>
        <p:nvSpPr>
          <p:cNvPr id="178" name="CuadroTexto 177">
            <a:extLst>
              <a:ext uri="{FF2B5EF4-FFF2-40B4-BE49-F238E27FC236}">
                <a16:creationId xmlns:a16="http://schemas.microsoft.com/office/drawing/2014/main" id="{80514547-41C1-6D82-5FB9-257FECBC8401}"/>
              </a:ext>
            </a:extLst>
          </p:cNvPr>
          <p:cNvSpPr txBox="1"/>
          <p:nvPr/>
        </p:nvSpPr>
        <p:spPr>
          <a:xfrm>
            <a:off x="5477542" y="4792233"/>
            <a:ext cx="56677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179" name="CuadroTexto 178">
            <a:extLst>
              <a:ext uri="{FF2B5EF4-FFF2-40B4-BE49-F238E27FC236}">
                <a16:creationId xmlns:a16="http://schemas.microsoft.com/office/drawing/2014/main" id="{700F388C-3EFA-509E-8CDD-28225090DE0C}"/>
              </a:ext>
            </a:extLst>
          </p:cNvPr>
          <p:cNvSpPr txBox="1"/>
          <p:nvPr/>
        </p:nvSpPr>
        <p:spPr>
          <a:xfrm>
            <a:off x="9657537" y="4792233"/>
            <a:ext cx="56677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180" name="CuadroTexto 179">
            <a:extLst>
              <a:ext uri="{FF2B5EF4-FFF2-40B4-BE49-F238E27FC236}">
                <a16:creationId xmlns:a16="http://schemas.microsoft.com/office/drawing/2014/main" id="{C0091DFA-9FB1-743A-7624-14C37C8E30B9}"/>
              </a:ext>
            </a:extLst>
          </p:cNvPr>
          <p:cNvSpPr txBox="1"/>
          <p:nvPr/>
        </p:nvSpPr>
        <p:spPr>
          <a:xfrm>
            <a:off x="6968979" y="5416186"/>
            <a:ext cx="2114901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Si, y no han sido procesados anteriormente</a:t>
            </a:r>
          </a:p>
        </p:txBody>
      </p:sp>
      <p:pic>
        <p:nvPicPr>
          <p:cNvPr id="181" name="Gráfico 180" descr="Cadena de bloques con relleno sólido">
            <a:extLst>
              <a:ext uri="{FF2B5EF4-FFF2-40B4-BE49-F238E27FC236}">
                <a16:creationId xmlns:a16="http://schemas.microsoft.com/office/drawing/2014/main" id="{80BCFC74-24B1-9C48-0973-FC7BF2294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25128" cy="7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20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6322E-8026-5A2A-22F2-687D908EF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Metodología – III. FISRG: </a:t>
            </a:r>
            <a:r>
              <a:rPr lang="es-ES" i="1" dirty="0"/>
              <a:t>N semillas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1C8CBB4-C188-C7D4-ABA7-B914ED059AB1}"/>
              </a:ext>
            </a:extLst>
          </p:cNvPr>
          <p:cNvSpPr/>
          <p:nvPr/>
        </p:nvSpPr>
        <p:spPr>
          <a:xfrm>
            <a:off x="2889504" y="2233833"/>
            <a:ext cx="6971546" cy="375123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0B98DFC-D781-30E5-BC49-C9F6B0028A07}"/>
              </a:ext>
            </a:extLst>
          </p:cNvPr>
          <p:cNvSpPr/>
          <p:nvPr/>
        </p:nvSpPr>
        <p:spPr>
          <a:xfrm>
            <a:off x="560030" y="2592675"/>
            <a:ext cx="1537302" cy="3380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 Semillas Iniciales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1EE928A5-20C0-5801-631A-FB28D9DD5408}"/>
              </a:ext>
            </a:extLst>
          </p:cNvPr>
          <p:cNvSpPr/>
          <p:nvPr/>
        </p:nvSpPr>
        <p:spPr>
          <a:xfrm>
            <a:off x="560030" y="3078446"/>
            <a:ext cx="1537304" cy="3380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Imagen MRI T1 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6638193-7176-FC16-544A-6CF9BCC44EA8}"/>
              </a:ext>
            </a:extLst>
          </p:cNvPr>
          <p:cNvSpPr/>
          <p:nvPr/>
        </p:nvSpPr>
        <p:spPr>
          <a:xfrm>
            <a:off x="560030" y="3622114"/>
            <a:ext cx="1537304" cy="3380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Umbral Borroso (Th)</a:t>
            </a:r>
          </a:p>
        </p:txBody>
      </p: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8BABCC10-9ED9-F182-E4D5-FE72CA17EE37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097332" y="2761724"/>
            <a:ext cx="1017323" cy="48577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F96DE311-784A-3C78-D498-AF3C97FF8B69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097334" y="3247495"/>
            <a:ext cx="1017321" cy="54366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1474D387-5710-2400-6133-BF56C487D93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097334" y="3247495"/>
            <a:ext cx="10173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55B81D5-F101-6659-8E7C-BDD8A7AFB3D7}"/>
              </a:ext>
            </a:extLst>
          </p:cNvPr>
          <p:cNvSpPr/>
          <p:nvPr/>
        </p:nvSpPr>
        <p:spPr>
          <a:xfrm>
            <a:off x="3114655" y="2940155"/>
            <a:ext cx="1424793" cy="6146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 inicializa la máscara de salida</a:t>
            </a:r>
          </a:p>
        </p:txBody>
      </p:sp>
      <p:sp>
        <p:nvSpPr>
          <p:cNvPr id="14" name="Diagrama de flujo: unión de suma 13">
            <a:extLst>
              <a:ext uri="{FF2B5EF4-FFF2-40B4-BE49-F238E27FC236}">
                <a16:creationId xmlns:a16="http://schemas.microsoft.com/office/drawing/2014/main" id="{E7366C65-A96B-02A6-08DE-0593939699DC}"/>
              </a:ext>
            </a:extLst>
          </p:cNvPr>
          <p:cNvSpPr/>
          <p:nvPr/>
        </p:nvSpPr>
        <p:spPr>
          <a:xfrm>
            <a:off x="2440694" y="3073753"/>
            <a:ext cx="352251" cy="338099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05B408FA-93D5-0DB2-B49A-7EF90EF867D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39448" y="3247495"/>
            <a:ext cx="434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241171FA-5B41-C95A-6DD7-2E83F0F47931}"/>
              </a:ext>
            </a:extLst>
          </p:cNvPr>
          <p:cNvSpPr/>
          <p:nvPr/>
        </p:nvSpPr>
        <p:spPr>
          <a:xfrm>
            <a:off x="7381587" y="2930772"/>
            <a:ext cx="1247032" cy="6146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Máscara de salida del FISRG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37533AA-7310-CCCF-2A02-815CCB5297CA}"/>
              </a:ext>
            </a:extLst>
          </p:cNvPr>
          <p:cNvSpPr/>
          <p:nvPr/>
        </p:nvSpPr>
        <p:spPr>
          <a:xfrm>
            <a:off x="4987517" y="2930773"/>
            <a:ext cx="1424793" cy="6146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 obtiene una semilla de la lista de N semillas</a:t>
            </a: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980FBA1D-BA66-F41B-92D7-75AC0D66679E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6412310" y="3238112"/>
            <a:ext cx="96927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49DC02ED-3206-367F-D027-B21E60FF3F57}"/>
              </a:ext>
            </a:extLst>
          </p:cNvPr>
          <p:cNvSpPr txBox="1"/>
          <p:nvPr/>
        </p:nvSpPr>
        <p:spPr>
          <a:xfrm>
            <a:off x="6494272" y="2976501"/>
            <a:ext cx="80535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 = N-1</a:t>
            </a: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4767DAFC-8855-AA55-97FD-D6BC1AE676CE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>
            <a:off x="8005103" y="3545451"/>
            <a:ext cx="0" cy="4106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ángulo 41">
            <a:extLst>
              <a:ext uri="{FF2B5EF4-FFF2-40B4-BE49-F238E27FC236}">
                <a16:creationId xmlns:a16="http://schemas.microsoft.com/office/drawing/2014/main" id="{0FC9F82C-1205-2734-86E3-AADA653B3C9B}"/>
              </a:ext>
            </a:extLst>
          </p:cNvPr>
          <p:cNvSpPr/>
          <p:nvPr/>
        </p:nvSpPr>
        <p:spPr>
          <a:xfrm>
            <a:off x="7157998" y="3956094"/>
            <a:ext cx="1694209" cy="6712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 apila la predicción sobre la máscara de salida (Logical OR)</a:t>
            </a:r>
          </a:p>
        </p:txBody>
      </p:sp>
      <p:sp>
        <p:nvSpPr>
          <p:cNvPr id="44" name="Rombo 43">
            <a:extLst>
              <a:ext uri="{FF2B5EF4-FFF2-40B4-BE49-F238E27FC236}">
                <a16:creationId xmlns:a16="http://schemas.microsoft.com/office/drawing/2014/main" id="{D6A36431-DA96-98C4-9F10-FB3381899F19}"/>
              </a:ext>
            </a:extLst>
          </p:cNvPr>
          <p:cNvSpPr/>
          <p:nvPr/>
        </p:nvSpPr>
        <p:spPr>
          <a:xfrm>
            <a:off x="7292958" y="5037943"/>
            <a:ext cx="1424288" cy="67120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N&gt;0</a:t>
            </a:r>
          </a:p>
        </p:txBody>
      </p: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EBC63CD4-D9CE-98D9-3635-1C305E566568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 flipH="1">
            <a:off x="8005102" y="4627300"/>
            <a:ext cx="1" cy="4106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C020BC51-33CB-A249-0D2D-F74F1B7A3E2B}"/>
              </a:ext>
            </a:extLst>
          </p:cNvPr>
          <p:cNvCxnSpPr>
            <a:stCxn id="44" idx="1"/>
            <a:endCxn id="13" idx="2"/>
          </p:cNvCxnSpPr>
          <p:nvPr/>
        </p:nvCxnSpPr>
        <p:spPr>
          <a:xfrm rot="10800000">
            <a:off x="3827052" y="3554835"/>
            <a:ext cx="3465906" cy="181871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F60B40EA-F11C-E473-319E-A9DF8AD8D776}"/>
              </a:ext>
            </a:extLst>
          </p:cNvPr>
          <p:cNvSpPr/>
          <p:nvPr/>
        </p:nvSpPr>
        <p:spPr>
          <a:xfrm>
            <a:off x="10098024" y="3073989"/>
            <a:ext cx="1075944" cy="4714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Máscara de predicción</a:t>
            </a:r>
          </a:p>
        </p:txBody>
      </p:sp>
      <p:cxnSp>
        <p:nvCxnSpPr>
          <p:cNvPr id="53" name="Conector: angular 52">
            <a:extLst>
              <a:ext uri="{FF2B5EF4-FFF2-40B4-BE49-F238E27FC236}">
                <a16:creationId xmlns:a16="http://schemas.microsoft.com/office/drawing/2014/main" id="{3929CF10-E3DA-131E-13E1-2CF2A5A98928}"/>
              </a:ext>
            </a:extLst>
          </p:cNvPr>
          <p:cNvCxnSpPr>
            <a:cxnSpLocks/>
            <a:stCxn id="44" idx="3"/>
            <a:endCxn id="51" idx="1"/>
          </p:cNvCxnSpPr>
          <p:nvPr/>
        </p:nvCxnSpPr>
        <p:spPr>
          <a:xfrm flipV="1">
            <a:off x="8717246" y="3309720"/>
            <a:ext cx="1380778" cy="20638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53">
            <a:extLst>
              <a:ext uri="{FF2B5EF4-FFF2-40B4-BE49-F238E27FC236}">
                <a16:creationId xmlns:a16="http://schemas.microsoft.com/office/drawing/2014/main" id="{322AF43E-8FDD-0C24-D8DF-55692D8F3C6E}"/>
              </a:ext>
            </a:extLst>
          </p:cNvPr>
          <p:cNvSpPr txBox="1"/>
          <p:nvPr/>
        </p:nvSpPr>
        <p:spPr>
          <a:xfrm>
            <a:off x="6873898" y="5106140"/>
            <a:ext cx="56677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2D467273-7620-C3C5-0A14-5E33A9DF903F}"/>
              </a:ext>
            </a:extLst>
          </p:cNvPr>
          <p:cNvSpPr txBox="1"/>
          <p:nvPr/>
        </p:nvSpPr>
        <p:spPr>
          <a:xfrm>
            <a:off x="8628619" y="5108818"/>
            <a:ext cx="56677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pic>
        <p:nvPicPr>
          <p:cNvPr id="58" name="Gráfico 57" descr="Cadena de bloques con relleno sólido">
            <a:extLst>
              <a:ext uri="{FF2B5EF4-FFF2-40B4-BE49-F238E27FC236}">
                <a16:creationId xmlns:a16="http://schemas.microsoft.com/office/drawing/2014/main" id="{66AA87A0-0AEF-C26D-4A2F-A490B6A6B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25128" cy="7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22873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1008</Words>
  <Application>Microsoft Office PowerPoint</Application>
  <PresentationFormat>Panorámica</PresentationFormat>
  <Paragraphs>124</Paragraphs>
  <Slides>18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Times New Roman</vt:lpstr>
      <vt:lpstr>Walbaum Display</vt:lpstr>
      <vt:lpstr>RegattaVTI</vt:lpstr>
      <vt:lpstr>Segmentación de Lesiones Post-Ictus por Crecimiento de Regiones Mediante Mapeado Borroso  en Imágenes Cerebrales  de Resonancia Magnética</vt:lpstr>
      <vt:lpstr>Presentación de PowerPoint</vt:lpstr>
      <vt:lpstr>1. Introducción</vt:lpstr>
      <vt:lpstr>2. Trabajos Relacionados</vt:lpstr>
      <vt:lpstr>3. Metodología – I. Visión General</vt:lpstr>
      <vt:lpstr>3. Metodología – II. Selección de semillas</vt:lpstr>
      <vt:lpstr>3. Metodología – III. FISRG: Predicado</vt:lpstr>
      <vt:lpstr>3. Metodología – III. FISRG: Algoritmo</vt:lpstr>
      <vt:lpstr>3. Metodología – III. FISRG: N semillas</vt:lpstr>
      <vt:lpstr>3. Metodología – IV. Postprocesamiento</vt:lpstr>
      <vt:lpstr>4. Resultados</vt:lpstr>
      <vt:lpstr>4. Resultados</vt:lpstr>
      <vt:lpstr>5. Discusión</vt:lpstr>
      <vt:lpstr>5. Discusión </vt:lpstr>
      <vt:lpstr>5. Discusión</vt:lpstr>
      <vt:lpstr>6. Conclusión</vt:lpstr>
      <vt:lpstr>7. Investigación Futura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Mario Pascual González</dc:creator>
  <cp:lastModifiedBy>Mario Pascual González</cp:lastModifiedBy>
  <cp:revision>1</cp:revision>
  <dcterms:created xsi:type="dcterms:W3CDTF">2023-11-18T08:19:16Z</dcterms:created>
  <dcterms:modified xsi:type="dcterms:W3CDTF">2023-11-18T14:52:35Z</dcterms:modified>
</cp:coreProperties>
</file>